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29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301" r:id="rId3"/>
    <p:sldId id="304" r:id="rId4"/>
    <p:sldId id="270" r:id="rId5"/>
    <p:sldId id="271" r:id="rId6"/>
    <p:sldId id="258" r:id="rId7"/>
    <p:sldId id="257" r:id="rId8"/>
    <p:sldId id="306" r:id="rId9"/>
    <p:sldId id="303" r:id="rId10"/>
    <p:sldId id="302" r:id="rId11"/>
    <p:sldId id="312" r:id="rId12"/>
    <p:sldId id="307" r:id="rId13"/>
    <p:sldId id="311" r:id="rId14"/>
    <p:sldId id="308" r:id="rId15"/>
    <p:sldId id="309" r:id="rId16"/>
    <p:sldId id="310" r:id="rId17"/>
    <p:sldId id="26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28054-55D9-4F51-B719-90778B7DF59E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5561C-907E-4234-BF24-BAD0DEB66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73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49FD858C-A933-4580-A55F-458A41EAD8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0F778F-99B7-419B-9887-5961E50AAFD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A28098C9-DE12-444E-977C-6DB9D9CFAA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2CA53A4-1602-47DF-BA6D-4CA2BCD417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F3A48468-83A4-4158-A1D5-C09BA6F3E8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CE26D8-42AF-4879-B87A-679709750AE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F2BD3F99-6D08-4801-8DA8-D0F9B8B1A9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D5D85E5C-21DE-45DF-8F58-4123927BA3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D12DE176-7C2B-438B-BC06-678FC537AB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C3D435-9D40-469C-AA6F-0973759FD90D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B99F366-BE11-40C7-A9CE-C3B491A1E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1100B406-D295-4900-8DAD-01CC04B1B8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575A86F-B034-48E7-B6DB-6283BE2972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BE520-001E-4179-BB8B-5DF96FD1A30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0714DE4-87B2-435A-993E-1194E0BA55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40FAB56A-AF0F-46CE-8D12-D9DD2DCD68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D12DE176-7C2B-438B-BC06-678FC537AB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C3D435-9D40-469C-AA6F-0973759FD90D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B99F366-BE11-40C7-A9CE-C3B491A1E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1100B406-D295-4900-8DAD-01CC04B1B8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461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575A86F-B034-48E7-B6DB-6283BE2972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BE520-001E-4179-BB8B-5DF96FD1A30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0714DE4-87B2-435A-993E-1194E0BA55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40FAB56A-AF0F-46CE-8D12-D9DD2DCD68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285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575A86F-B034-48E7-B6DB-6283BE2972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BE520-001E-4179-BB8B-5DF96FD1A30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0714DE4-87B2-435A-993E-1194E0BA55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40FAB56A-AF0F-46CE-8D12-D9DD2DCD68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948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575A86F-B034-48E7-B6DB-6283BE2972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BE520-001E-4179-BB8B-5DF96FD1A30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0714DE4-87B2-435A-993E-1194E0BA55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40FAB56A-AF0F-46CE-8D12-D9DD2DCD68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575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EE8DD702-6461-4F03-8E0D-CC7F9E3963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8C1A36-E592-4B21-BB00-4C9E641D238E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D0D3CBAE-534D-4ED0-9655-FBCAEAD84A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C380BF1A-A862-49BA-BA7C-765874BCB5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718D6-9B01-4B11-9548-C85AF45EF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FB5C16-9EA6-4A5A-B120-5C655CE5A6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2C98E-B968-48E1-A4E9-57EB25B6A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597C-56C4-4DA0-8330-3927712B6CD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173A8-0D9A-4668-BA5E-F412F2C0E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06072-7548-4CFC-9C2C-2040C84E8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BB96-04B5-488D-89FF-0CB7B2D62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23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7690F-7E25-4EF2-9CB4-7E98FC51A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C6F068-AF46-4919-9A98-763C9482A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20ED6-0505-4115-AE05-22508C2B1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597C-56C4-4DA0-8330-3927712B6CD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92704-57E9-4655-994F-E33635DFD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7E525-76C7-43FD-8907-9C7E8F2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BB96-04B5-488D-89FF-0CB7B2D62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2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006D6E-0227-48FA-9C84-6C0F3B80C7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A0C935-55CB-4A1E-A8B4-61B63F9DC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970FC-17CC-4BB7-8BAF-EE0576C9D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597C-56C4-4DA0-8330-3927712B6CD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5BD7B-BA04-4931-AC12-22FEBC59C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82B46-C956-4A18-AC89-FFAC1E137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BB96-04B5-488D-89FF-0CB7B2D62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06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448904422"/>
      </p:ext>
    </p:extLst>
  </p:cSld>
  <p:clrMapOvr>
    <a:masterClrMapping/>
  </p:clrMapOvr>
  <p:transition spd="slow" advTm="1000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18554639"/>
      </p:ext>
    </p:extLst>
  </p:cSld>
  <p:clrMapOvr>
    <a:masterClrMapping/>
  </p:clrMapOvr>
  <p:transition spd="slow" advTm="1000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11301406"/>
      </p:ext>
    </p:extLst>
  </p:cSld>
  <p:clrMapOvr>
    <a:masterClrMapping/>
  </p:clrMapOvr>
  <p:transition spd="slow" advTm="1000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71772089"/>
      </p:ext>
    </p:extLst>
  </p:cSld>
  <p:clrMapOvr>
    <a:masterClrMapping/>
  </p:clrMapOvr>
  <p:transition spd="slow" advTm="1000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5434727"/>
      </p:ext>
    </p:extLst>
  </p:cSld>
  <p:clrMapOvr>
    <a:masterClrMapping/>
  </p:clrMapOvr>
  <p:transition spd="slow" advTm="1000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59581470"/>
      </p:ext>
    </p:extLst>
  </p:cSld>
  <p:clrMapOvr>
    <a:masterClrMapping/>
  </p:clrMapOvr>
  <p:transition spd="slow" advTm="1000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4407863"/>
      </p:ext>
    </p:extLst>
  </p:cSld>
  <p:clrMapOvr>
    <a:masterClrMapping/>
  </p:clrMapOvr>
  <p:transition spd="slow" advTm="1000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45665026"/>
      </p:ext>
    </p:extLst>
  </p:cSld>
  <p:clrMapOvr>
    <a:masterClrMapping/>
  </p:clrMapOvr>
  <p:transition spd="slow" advTm="1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616E6-F884-4913-A7EB-E68C7AA90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83BFE-8DC9-4A48-A105-84D1BCDEA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1E9E5-7829-46FE-872A-89571D820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597C-56C4-4DA0-8330-3927712B6CD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896E7-808F-4DC5-A205-A1DBB902E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8627E-0F41-4BFD-B3B6-0A8A771D5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BB96-04B5-488D-89FF-0CB7B2D62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48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48327964"/>
      </p:ext>
    </p:extLst>
  </p:cSld>
  <p:clrMapOvr>
    <a:masterClrMapping/>
  </p:clrMapOvr>
  <p:transition spd="slow" advTm="1000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38129407"/>
      </p:ext>
    </p:extLst>
  </p:cSld>
  <p:clrMapOvr>
    <a:masterClrMapping/>
  </p:clrMapOvr>
  <p:transition spd="slow" advTm="1000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9919971"/>
      </p:ext>
    </p:extLst>
  </p:cSld>
  <p:clrMapOvr>
    <a:masterClrMapping/>
  </p:clrMapOvr>
  <p:transition spd="slow" advTm="1000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75299800"/>
      </p:ext>
    </p:extLst>
  </p:cSld>
  <p:clrMapOvr>
    <a:masterClrMapping/>
  </p:clrMapOvr>
  <p:transition spd="slow" advTm="1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D566E-C9D3-410E-B5B5-EB5368D27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DCC13-3AB3-4B68-814E-7FE4BF84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1BB0E-27CA-41E3-9329-10FD553E5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597C-56C4-4DA0-8330-3927712B6CD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17B17-94E7-4D8A-B467-9C0E85C31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1F9C1-6387-4C96-AD6F-AF19445C0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BB96-04B5-488D-89FF-0CB7B2D62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5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364BE-4A4C-4A59-98DE-A63B3A677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BCCCC-48D7-4CE2-9710-5A92AB8542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756FDF-806E-4B4D-BEF5-A87F0B449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E94E0-A452-46B4-9B9A-D856A4634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597C-56C4-4DA0-8330-3927712B6CD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40C04C-CE3C-4D5F-962D-54F5A2BE8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413BD-887C-4C61-BC3A-5300E4874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BB96-04B5-488D-89FF-0CB7B2D62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93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BF6B0-C965-4594-8EF5-94418608B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6B678-A743-4A85-8429-A7C73FBCC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4240D-DBDB-4336-8696-9AA41BF52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B7E1BB-07DA-4D59-B5B4-E8E629B8C0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94B383-3951-4A17-8733-350BE4321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1F638F-38D4-4EF5-8E22-DB27F3AE2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597C-56C4-4DA0-8330-3927712B6CD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FFE7DD-36B7-4D0C-A275-1C8152F7B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4257C7-46B5-4268-AB51-53E7FD084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BB96-04B5-488D-89FF-0CB7B2D62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91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E3F6A-5C55-4A0F-86E3-0D85376B2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BDCC7-3134-434D-977D-7D6AC3574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597C-56C4-4DA0-8330-3927712B6CD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E8103C-F96B-4A73-83E7-630A3775D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035E04-C96E-4AB4-8551-270C66F55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BB96-04B5-488D-89FF-0CB7B2D62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9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7C9619-EF9C-400E-B636-740E7D539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597C-56C4-4DA0-8330-3927712B6CD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88B74A-99E6-469D-9E42-FA2693DFB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C45C9F-2983-47E1-9EBE-72A2B8A20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BB96-04B5-488D-89FF-0CB7B2D62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13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9B363-7C26-483E-B2C5-E2BD13E5E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29F01-0D04-4937-AC98-1C07DC0BF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04B821-D934-43D4-85BB-0089DC38B6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173ADC-CBC3-4E84-952B-7E5B18F13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597C-56C4-4DA0-8330-3927712B6CD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6AF9E-9079-4782-A0EF-0362ACA5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A1903-CE90-461E-8BF9-EDE39BE3E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BB96-04B5-488D-89FF-0CB7B2D62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67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7DC90-2F6E-4C5A-8CC1-7846BCCCD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1157B0-9128-41C6-A460-D604815B6E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E4740B-7250-4237-A5B8-50992CE74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3CFF9-471C-4C1E-B750-8C81AE3FE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597C-56C4-4DA0-8330-3927712B6CD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0A0FD1-9CD3-4CF1-9A77-39A9EB677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FDAEED-FBCC-4AB1-B4DF-61B6BD3CC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BB96-04B5-488D-89FF-0CB7B2D62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19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90133E-F1B7-4882-BBB7-EA8372855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9E46B-12A2-4F47-B86F-CB6848FCC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48350-94A3-4722-B4ED-90951C502B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2597C-56C4-4DA0-8330-3927712B6CD0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B6870-C4BF-4D8C-A1FD-E62C8367B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C7527-1B80-41BE-9BF0-CDA97F6033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9BB96-04B5-488D-89FF-0CB7B2D62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3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>
            <a:extLst>
              <a:ext uri="{FF2B5EF4-FFF2-40B4-BE49-F238E27FC236}">
                <a16:creationId xmlns:a16="http://schemas.microsoft.com/office/drawing/2014/main" id="{7CB6A8DD-B61A-420A-819D-00E5AA75FF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229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Tm="1000">
    <p:split orient="vert"/>
  </p:transition>
  <p:txStyles>
    <p:titleStyle>
      <a:lvl1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5pPr>
      <a:lvl6pPr marL="330876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6pPr>
      <a:lvl7pPr marL="661751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7pPr>
      <a:lvl8pPr marL="992627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8pPr>
      <a:lvl9pPr marL="1323503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406701" indent="-406701" algn="l" defTabSz="1085686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686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6820" indent="-271134" algn="l" defTabSz="1085686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283" algn="l" defTabSz="1085686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686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1-15">
            <a:extLst>
              <a:ext uri="{FF2B5EF4-FFF2-40B4-BE49-F238E27FC236}">
                <a16:creationId xmlns:a16="http://schemas.microsoft.com/office/drawing/2014/main" id="{7F39A159-5F4E-4B84-931D-8A16FA3B0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699110"/>
            <a:ext cx="12399980" cy="61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1-16">
            <a:extLst>
              <a:ext uri="{FF2B5EF4-FFF2-40B4-BE49-F238E27FC236}">
                <a16:creationId xmlns:a16="http://schemas.microsoft.com/office/drawing/2014/main" id="{D35A9398-80FC-4D92-BBF7-81E519EF9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1470" y="-1767640"/>
            <a:ext cx="1442185" cy="69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1-16">
            <a:extLst>
              <a:ext uri="{FF2B5EF4-FFF2-40B4-BE49-F238E27FC236}">
                <a16:creationId xmlns:a16="http://schemas.microsoft.com/office/drawing/2014/main" id="{D915F9EA-A7C1-4AB2-ACA3-D8F18DC11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264" y="351296"/>
            <a:ext cx="1442185" cy="69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1-16">
            <a:extLst>
              <a:ext uri="{FF2B5EF4-FFF2-40B4-BE49-F238E27FC236}">
                <a16:creationId xmlns:a16="http://schemas.microsoft.com/office/drawing/2014/main" id="{6901FEB3-B6DB-4146-A2DE-6D40E032A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492" y="351297"/>
            <a:ext cx="1442185" cy="69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id="{1CA1F090-36B0-4EFF-BF2A-79CF736B42AF}"/>
              </a:ext>
            </a:extLst>
          </p:cNvPr>
          <p:cNvSpPr txBox="1">
            <a:spLocks/>
          </p:cNvSpPr>
          <p:nvPr/>
        </p:nvSpPr>
        <p:spPr>
          <a:xfrm>
            <a:off x="2102322" y="4465441"/>
            <a:ext cx="8448800" cy="972510"/>
          </a:xfrm>
          <a:prstGeom prst="rect">
            <a:avLst/>
          </a:prstGeom>
        </p:spPr>
        <p:txBody>
          <a:bodyPr vert="horz" lIns="91073" tIns="45537" rIns="91073" bIns="45537" rtlCol="0">
            <a:noAutofit/>
          </a:bodyPr>
          <a:lstStyle>
            <a:lvl1pPr marL="27432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535" indent="0" algn="ctr" defTabSz="661751" fontAlgn="base">
              <a:spcBef>
                <a:spcPts val="1303"/>
              </a:spcBef>
              <a:spcAft>
                <a:spcPct val="0"/>
              </a:spcAft>
              <a:buClr>
                <a:srgbClr val="000000">
                  <a:lumMod val="75000"/>
                  <a:lumOff val="25000"/>
                </a:srgbClr>
              </a:buClr>
              <a:buNone/>
            </a:pPr>
            <a:r>
              <a:rPr lang="en-US" sz="4781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Đạo</a:t>
            </a:r>
            <a:r>
              <a:rPr lang="en-US" sz="4781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 </a:t>
            </a:r>
            <a:r>
              <a:rPr lang="en-US" sz="4781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đức</a:t>
            </a:r>
            <a:r>
              <a:rPr lang="en-US" sz="4781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 </a:t>
            </a:r>
            <a:r>
              <a:rPr lang="en-US" sz="4781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Tuần</a:t>
            </a:r>
            <a:r>
              <a:rPr lang="en-US" sz="4781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 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6C028E-DBAE-42AA-969D-7A95347384C7}"/>
              </a:ext>
            </a:extLst>
          </p:cNvPr>
          <p:cNvSpPr txBox="1"/>
          <p:nvPr/>
        </p:nvSpPr>
        <p:spPr>
          <a:xfrm>
            <a:off x="3902274" y="4065428"/>
            <a:ext cx="4848899" cy="460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61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0" b="1" dirty="0" err="1">
                <a:ln/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Thứ</a:t>
            </a:r>
            <a:r>
              <a:rPr lang="en-US" sz="2390" b="1" dirty="0">
                <a:ln/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…..</a:t>
            </a:r>
            <a:r>
              <a:rPr lang="en-US" sz="2390" b="1" dirty="0" err="1">
                <a:ln/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ngày</a:t>
            </a:r>
            <a:r>
              <a:rPr lang="en-US" sz="2390" b="1" dirty="0">
                <a:ln/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….</a:t>
            </a:r>
            <a:r>
              <a:rPr lang="en-US" sz="2390" b="1" dirty="0" err="1">
                <a:ln/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tháng</a:t>
            </a:r>
            <a:r>
              <a:rPr lang="en-US" sz="2390" b="1" dirty="0">
                <a:ln/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….</a:t>
            </a:r>
            <a:r>
              <a:rPr lang="en-US" sz="2390" b="1" err="1">
                <a:ln/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năm</a:t>
            </a:r>
            <a:r>
              <a:rPr lang="en-US" sz="2390" b="1">
                <a:ln/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2023</a:t>
            </a:r>
            <a:endParaRPr lang="en-US" sz="2390" b="1" dirty="0">
              <a:ln/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C54B37-B0F0-4ECA-A1CC-826F858ABCF6}"/>
              </a:ext>
            </a:extLst>
          </p:cNvPr>
          <p:cNvSpPr txBox="1"/>
          <p:nvPr/>
        </p:nvSpPr>
        <p:spPr>
          <a:xfrm>
            <a:off x="906643" y="5684156"/>
            <a:ext cx="106355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35" indent="0" algn="ctr" defTabSz="661751" fontAlgn="base">
              <a:spcBef>
                <a:spcPts val="1303"/>
              </a:spcBef>
              <a:spcAft>
                <a:spcPct val="0"/>
              </a:spcAft>
              <a:buClr>
                <a:srgbClr val="000000">
                  <a:lumMod val="75000"/>
                  <a:lumOff val="25000"/>
                </a:srgbClr>
              </a:buClr>
              <a:buNone/>
            </a:pPr>
            <a:r>
              <a:rPr lang="en-US" sz="3600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Bài</a:t>
            </a:r>
            <a:r>
              <a:rPr lang="en-US" sz="36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 12: </a:t>
            </a:r>
            <a:r>
              <a:rPr lang="en-US" sz="3600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Tìm</a:t>
            </a:r>
            <a:r>
              <a:rPr lang="en-US" sz="36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 </a:t>
            </a:r>
            <a:r>
              <a:rPr lang="en-US" sz="3600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kiếm</a:t>
            </a:r>
            <a:r>
              <a:rPr lang="en-US" sz="36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 </a:t>
            </a:r>
            <a:r>
              <a:rPr lang="en-US" sz="3600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sự</a:t>
            </a:r>
            <a:r>
              <a:rPr lang="en-US" sz="36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 </a:t>
            </a:r>
            <a:r>
              <a:rPr lang="en-US" sz="3600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hỗ</a:t>
            </a:r>
            <a:r>
              <a:rPr lang="en-US" sz="36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 </a:t>
            </a:r>
            <a:r>
              <a:rPr lang="en-US" sz="3600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trợ</a:t>
            </a:r>
            <a:r>
              <a:rPr lang="en-US" sz="36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 </a:t>
            </a:r>
            <a:r>
              <a:rPr lang="en-US" sz="3600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khi</a:t>
            </a:r>
            <a:r>
              <a:rPr lang="en-US" sz="36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 ở </a:t>
            </a:r>
            <a:r>
              <a:rPr lang="en-US" sz="3600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nơi</a:t>
            </a:r>
            <a:r>
              <a:rPr lang="en-US" sz="36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 </a:t>
            </a:r>
            <a:r>
              <a:rPr lang="en-US" sz="3600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công</a:t>
            </a:r>
            <a:r>
              <a:rPr lang="en-US" sz="36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 </a:t>
            </a:r>
            <a:r>
              <a:rPr lang="en-US" sz="3600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cộng</a:t>
            </a:r>
            <a:r>
              <a:rPr lang="en-US" sz="36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 </a:t>
            </a:r>
            <a:r>
              <a:rPr lang="en-US" sz="2400" b="1" dirty="0">
                <a:ln w="9525">
                  <a:solidFill>
                    <a:srgbClr val="FFFFFF"/>
                  </a:solidFill>
                  <a:prstDash val="solid"/>
                </a:ln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(</a:t>
            </a:r>
            <a:r>
              <a:rPr lang="en-US" sz="2400" b="1" dirty="0" err="1">
                <a:ln w="9525">
                  <a:solidFill>
                    <a:srgbClr val="FFFFFF"/>
                  </a:solidFill>
                  <a:prstDash val="solid"/>
                </a:ln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Tiết</a:t>
            </a:r>
            <a:r>
              <a:rPr lang="en-US" sz="2400" b="1" dirty="0">
                <a:ln w="9525">
                  <a:solidFill>
                    <a:srgbClr val="FFFFFF"/>
                  </a:solidFill>
                  <a:prstDash val="solid"/>
                </a:ln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 1)</a:t>
            </a:r>
            <a:endParaRPr lang="en-US" sz="3600" b="1" dirty="0">
              <a:ln w="9525">
                <a:solidFill>
                  <a:srgbClr val="FFFFFF"/>
                </a:solidFill>
                <a:prstDash val="solid"/>
              </a:ln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latin typeface="Arial"/>
              <a:ea typeface="宋体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F6C18E-9640-41C1-8484-02B26AC8215E}"/>
              </a:ext>
            </a:extLst>
          </p:cNvPr>
          <p:cNvSpPr txBox="1"/>
          <p:nvPr/>
        </p:nvSpPr>
        <p:spPr>
          <a:xfrm>
            <a:off x="3580993" y="5200989"/>
            <a:ext cx="57630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35" indent="0" algn="ctr" defTabSz="661751" fontAlgn="base">
              <a:spcBef>
                <a:spcPts val="1303"/>
              </a:spcBef>
              <a:spcAft>
                <a:spcPct val="0"/>
              </a:spcAft>
              <a:buClr>
                <a:srgbClr val="000000">
                  <a:lumMod val="75000"/>
                  <a:lumOff val="25000"/>
                </a:srgbClr>
              </a:buClr>
              <a:buNone/>
            </a:pPr>
            <a:r>
              <a:rPr lang="en-US" sz="3200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Chủ</a:t>
            </a:r>
            <a:r>
              <a:rPr lang="en-US" sz="32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 </a:t>
            </a:r>
            <a:r>
              <a:rPr lang="en-US" sz="3200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đề</a:t>
            </a:r>
            <a:r>
              <a:rPr lang="en-US" sz="32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: </a:t>
            </a:r>
            <a:r>
              <a:rPr lang="en-US" sz="3200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Tìm</a:t>
            </a:r>
            <a:r>
              <a:rPr lang="en-US" sz="32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 </a:t>
            </a:r>
            <a:r>
              <a:rPr lang="en-US" sz="3200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kiếm</a:t>
            </a:r>
            <a:r>
              <a:rPr lang="en-US" sz="32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 </a:t>
            </a:r>
            <a:r>
              <a:rPr lang="en-US" sz="3200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sự</a:t>
            </a:r>
            <a:r>
              <a:rPr lang="en-US" sz="32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 </a:t>
            </a:r>
            <a:r>
              <a:rPr lang="en-US" sz="3200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hỗ</a:t>
            </a:r>
            <a:r>
              <a:rPr lang="en-US" sz="32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 </a:t>
            </a:r>
            <a:r>
              <a:rPr lang="en-US" sz="3200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  <a:ea typeface="宋体"/>
              </a:rPr>
              <a:t>trợ</a:t>
            </a:r>
            <a:endParaRPr lang="en-US" sz="3200" b="1" dirty="0">
              <a:ln w="9525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latin typeface="Arial"/>
              <a:ea typeface="宋体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71002" y="222056"/>
            <a:ext cx="7906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8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TRUNG NGẠN</a:t>
            </a:r>
          </a:p>
        </p:txBody>
      </p:sp>
    </p:spTree>
    <p:extLst>
      <p:ext uri="{BB962C8B-B14F-4D97-AF65-F5344CB8AC3E}">
        <p14:creationId xmlns:p14="http://schemas.microsoft.com/office/powerpoint/2010/main" val="319918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-17">
            <a:extLst>
              <a:ext uri="{FF2B5EF4-FFF2-40B4-BE49-F238E27FC236}">
                <a16:creationId xmlns:a16="http://schemas.microsoft.com/office/drawing/2014/main" id="{62DCEE47-BECD-4D94-A1A3-AC3B31F4D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042895"/>
            <a:ext cx="12228512" cy="181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1-38">
            <a:extLst>
              <a:ext uri="{FF2B5EF4-FFF2-40B4-BE49-F238E27FC236}">
                <a16:creationId xmlns:a16="http://schemas.microsoft.com/office/drawing/2014/main" id="{C688931E-8E3D-44E2-A7A8-D6B75FF07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38851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88D1553-3A60-4956-8A5D-6A327E7C8BD5}"/>
              </a:ext>
            </a:extLst>
          </p:cNvPr>
          <p:cNvGrpSpPr/>
          <p:nvPr/>
        </p:nvGrpSpPr>
        <p:grpSpPr>
          <a:xfrm>
            <a:off x="2589582" y="2026606"/>
            <a:ext cx="8971191" cy="3773487"/>
            <a:chOff x="2424690" y="1992634"/>
            <a:chExt cx="8971191" cy="3773487"/>
          </a:xfrm>
        </p:grpSpPr>
        <p:pic>
          <p:nvPicPr>
            <p:cNvPr id="7" name="Picture 7" descr="1-39">
              <a:extLst>
                <a:ext uri="{FF2B5EF4-FFF2-40B4-BE49-F238E27FC236}">
                  <a16:creationId xmlns:a16="http://schemas.microsoft.com/office/drawing/2014/main" id="{18FE12CB-7E32-482B-9A85-D7E7110D26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76" r="-2171"/>
            <a:stretch/>
          </p:blipFill>
          <p:spPr bwMode="auto">
            <a:xfrm>
              <a:off x="2424690" y="1992634"/>
              <a:ext cx="8971191" cy="3773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6C15CB-0834-4D58-8840-F01AF8C904B3}"/>
                </a:ext>
              </a:extLst>
            </p:cNvPr>
            <p:cNvSpPr txBox="1"/>
            <p:nvPr/>
          </p:nvSpPr>
          <p:spPr>
            <a:xfrm>
              <a:off x="2761453" y="3106318"/>
              <a:ext cx="354841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/>
                <a:t>Bạn</a:t>
              </a:r>
              <a:r>
                <a:rPr lang="en-US" sz="3600" dirty="0"/>
                <a:t> </a:t>
              </a:r>
              <a:r>
                <a:rPr lang="en-US" sz="3600" dirty="0" err="1"/>
                <a:t>nhỏ</a:t>
              </a:r>
              <a:r>
                <a:rPr lang="en-US" sz="3600" dirty="0"/>
                <a:t> </a:t>
              </a:r>
            </a:p>
            <a:p>
              <a:pPr algn="ctr"/>
              <a:r>
                <a:rPr lang="en-US" sz="3600" dirty="0" err="1"/>
                <a:t>bị</a:t>
              </a:r>
              <a:r>
                <a:rPr lang="en-US" sz="3600" dirty="0"/>
                <a:t> </a:t>
              </a:r>
              <a:r>
                <a:rPr lang="en-US" sz="3600" dirty="0" err="1"/>
                <a:t>lạc</a:t>
              </a:r>
              <a:r>
                <a:rPr lang="en-US" sz="3600" dirty="0"/>
                <a:t> </a:t>
              </a:r>
              <a:r>
                <a:rPr lang="en-US" sz="3600" dirty="0" err="1"/>
                <a:t>bố</a:t>
              </a:r>
              <a:endParaRPr lang="en-US" sz="36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4F94FBD-BB9C-4434-898E-214945B7AB1E}"/>
                </a:ext>
              </a:extLst>
            </p:cNvPr>
            <p:cNvSpPr txBox="1"/>
            <p:nvPr/>
          </p:nvSpPr>
          <p:spPr>
            <a:xfrm>
              <a:off x="7078667" y="3073681"/>
              <a:ext cx="354841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0" i="0" dirty="0" err="1">
                  <a:effectLst/>
                  <a:latin typeface="-apple-system"/>
                </a:rPr>
                <a:t>Bạn</a:t>
              </a:r>
              <a:r>
                <a:rPr lang="en-US" sz="3600" b="0" i="0" dirty="0">
                  <a:effectLst/>
                  <a:latin typeface="-apple-system"/>
                </a:rPr>
                <a:t> </a:t>
              </a:r>
              <a:r>
                <a:rPr lang="en-US" sz="3600" b="0" i="0" dirty="0" err="1">
                  <a:effectLst/>
                  <a:latin typeface="-apple-system"/>
                </a:rPr>
                <a:t>nh</a:t>
              </a:r>
              <a:r>
                <a:rPr lang="vi-VN" sz="3600" b="0" i="0" dirty="0">
                  <a:effectLst/>
                  <a:latin typeface="-apple-system"/>
                </a:rPr>
                <a:t>ờ bác bảo vệ ở gần đó </a:t>
              </a:r>
              <a:endParaRPr lang="en-US" sz="3600" b="0" i="0" dirty="0">
                <a:effectLst/>
                <a:latin typeface="-apple-system"/>
              </a:endParaRPr>
            </a:p>
            <a:p>
              <a:pPr algn="ctr"/>
              <a:r>
                <a:rPr lang="vi-VN" sz="3600" b="0" i="0" dirty="0">
                  <a:effectLst/>
                  <a:latin typeface="-apple-system"/>
                </a:rPr>
                <a:t>gọi điện </a:t>
              </a:r>
              <a:r>
                <a:rPr lang="en-US" sz="3600" b="0" i="0" dirty="0" err="1">
                  <a:effectLst/>
                  <a:latin typeface="-apple-system"/>
                </a:rPr>
                <a:t>cho</a:t>
              </a:r>
              <a:r>
                <a:rPr lang="en-US" sz="3600" b="0" i="0" dirty="0">
                  <a:effectLst/>
                  <a:latin typeface="-apple-system"/>
                </a:rPr>
                <a:t> </a:t>
              </a:r>
              <a:r>
                <a:rPr lang="vi-VN" sz="3600" b="0" i="0" dirty="0">
                  <a:effectLst/>
                  <a:latin typeface="-apple-system"/>
                </a:rPr>
                <a:t>bố</a:t>
              </a:r>
              <a:endParaRPr lang="en-US" sz="3600" dirty="0"/>
            </a:p>
          </p:txBody>
        </p:sp>
      </p:grpSp>
      <p:pic>
        <p:nvPicPr>
          <p:cNvPr id="5" name="Picture 5" descr="1-40">
            <a:extLst>
              <a:ext uri="{FF2B5EF4-FFF2-40B4-BE49-F238E27FC236}">
                <a16:creationId xmlns:a16="http://schemas.microsoft.com/office/drawing/2014/main" id="{88CAA397-5211-4ACE-9DDA-21BA13D92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71" y="4702103"/>
            <a:ext cx="3442345" cy="244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0ECC16E-3750-4448-BACE-99EDCBD838AF}"/>
              </a:ext>
            </a:extLst>
          </p:cNvPr>
          <p:cNvGrpSpPr/>
          <p:nvPr/>
        </p:nvGrpSpPr>
        <p:grpSpPr>
          <a:xfrm>
            <a:off x="3384586" y="-427630"/>
            <a:ext cx="6641966" cy="2870642"/>
            <a:chOff x="3384586" y="-427630"/>
            <a:chExt cx="6641966" cy="2870642"/>
          </a:xfrm>
        </p:grpSpPr>
        <p:pic>
          <p:nvPicPr>
            <p:cNvPr id="10" name="图片 3" descr="5c95d9be9ffa50fc92ed5552156a00c5">
              <a:extLst>
                <a:ext uri="{FF2B5EF4-FFF2-40B4-BE49-F238E27FC236}">
                  <a16:creationId xmlns:a16="http://schemas.microsoft.com/office/drawing/2014/main" id="{DCE83E44-9434-47BA-A01C-91A9F8769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384586" y="-427630"/>
              <a:ext cx="6641966" cy="287064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06D91E-051A-495B-A70D-E1CA1A2F335C}"/>
                </a:ext>
              </a:extLst>
            </p:cNvPr>
            <p:cNvSpPr txBox="1"/>
            <p:nvPr/>
          </p:nvSpPr>
          <p:spPr>
            <a:xfrm>
              <a:off x="3877163" y="756948"/>
              <a:ext cx="56568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/>
                <a:t>Trả</a:t>
              </a:r>
              <a:r>
                <a:rPr lang="en-US" sz="3600" dirty="0"/>
                <a:t> </a:t>
              </a:r>
              <a:r>
                <a:rPr lang="en-US" sz="3600" dirty="0" err="1"/>
                <a:t>lời</a:t>
              </a:r>
              <a:r>
                <a:rPr lang="en-US" sz="3600" dirty="0"/>
                <a:t> </a:t>
              </a:r>
              <a:r>
                <a:rPr lang="en-US" sz="3600" dirty="0" err="1"/>
                <a:t>câu</a:t>
              </a:r>
              <a:r>
                <a:rPr lang="en-US" sz="3600" dirty="0"/>
                <a:t> </a:t>
              </a:r>
              <a:r>
                <a:rPr lang="en-US" sz="3600" dirty="0" err="1"/>
                <a:t>hỏi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59881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2">
            <a:extLst>
              <a:ext uri="{FF2B5EF4-FFF2-40B4-BE49-F238E27FC236}">
                <a16:creationId xmlns:a16="http://schemas.microsoft.com/office/drawing/2014/main" id="{C9A01E87-129B-42DC-AD9D-0FD07B2C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5782596"/>
            <a:ext cx="12143107" cy="10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3">
            <a:extLst>
              <a:ext uri="{FF2B5EF4-FFF2-40B4-BE49-F238E27FC236}">
                <a16:creationId xmlns:a16="http://schemas.microsoft.com/office/drawing/2014/main" id="{6FCFA13D-072B-44CF-A3E3-A990E59E0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128" y="-3447"/>
            <a:ext cx="7370426" cy="686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6AE0CCB-73A6-4925-AE13-DE1AA107BEF8}"/>
              </a:ext>
            </a:extLst>
          </p:cNvPr>
          <p:cNvGrpSpPr/>
          <p:nvPr/>
        </p:nvGrpSpPr>
        <p:grpSpPr>
          <a:xfrm>
            <a:off x="0" y="443043"/>
            <a:ext cx="5131276" cy="4893063"/>
            <a:chOff x="415085" y="458426"/>
            <a:chExt cx="4325745" cy="4002894"/>
          </a:xfrm>
        </p:grpSpPr>
        <p:pic>
          <p:nvPicPr>
            <p:cNvPr id="6" name="Picture 6" descr="22">
              <a:extLst>
                <a:ext uri="{FF2B5EF4-FFF2-40B4-BE49-F238E27FC236}">
                  <a16:creationId xmlns:a16="http://schemas.microsoft.com/office/drawing/2014/main" id="{2A87BF6F-DF3D-4530-9A3E-062E493BE0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85" y="458426"/>
              <a:ext cx="4325745" cy="4002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9EB7AC-A047-4978-BC9A-0F7F2722420C}"/>
                </a:ext>
              </a:extLst>
            </p:cNvPr>
            <p:cNvSpPr txBox="1"/>
            <p:nvPr/>
          </p:nvSpPr>
          <p:spPr>
            <a:xfrm>
              <a:off x="780748" y="1550747"/>
              <a:ext cx="3761272" cy="2492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Wingdings" panose="05000000000000000000" pitchFamily="2" charset="2"/>
                <a:buChar char="ü"/>
              </a:pPr>
              <a:r>
                <a:rPr lang="vi-VN" sz="3200" b="0" i="0" dirty="0">
                  <a:solidFill>
                    <a:srgbClr val="0070C0"/>
                  </a:solidFill>
                  <a:effectLst/>
                  <a:latin typeface="-apple-system"/>
                </a:rPr>
                <a:t>Nhờ mọi người xung quanh giúp đỡ</a:t>
              </a:r>
              <a:r>
                <a:rPr lang="en-US" sz="3200" b="0" i="0" dirty="0">
                  <a:solidFill>
                    <a:srgbClr val="0070C0"/>
                  </a:solidFill>
                  <a:effectLst/>
                  <a:latin typeface="-apple-system"/>
                </a:rPr>
                <a:t>.</a:t>
              </a:r>
            </a:p>
            <a:p>
              <a:pPr marL="457200" indent="-457200" algn="l">
                <a:buFont typeface="Wingdings" panose="05000000000000000000" pitchFamily="2" charset="2"/>
                <a:buChar char="ü"/>
              </a:pPr>
              <a:r>
                <a:rPr lang="vi-VN" sz="3200" b="0" i="0" dirty="0">
                  <a:solidFill>
                    <a:srgbClr val="0070C0"/>
                  </a:solidFill>
                  <a:effectLst/>
                  <a:latin typeface="-apple-system"/>
                </a:rPr>
                <a:t>Báo cảnh sát, công an khu vực ở gần đó</a:t>
              </a:r>
              <a:r>
                <a:rPr lang="en-US" sz="3200" b="0" i="0" dirty="0">
                  <a:solidFill>
                    <a:srgbClr val="0070C0"/>
                  </a:solidFill>
                  <a:effectLst/>
                  <a:latin typeface="-apple-system"/>
                </a:rPr>
                <a:t>.</a:t>
              </a:r>
            </a:p>
            <a:p>
              <a:pPr marL="457200" indent="-457200" algn="l">
                <a:buFont typeface="Wingdings" panose="05000000000000000000" pitchFamily="2" charset="2"/>
                <a:buChar char="ü"/>
              </a:pPr>
              <a:r>
                <a:rPr lang="vi-VN" sz="3200" b="0" i="0" dirty="0">
                  <a:solidFill>
                    <a:srgbClr val="0070C0"/>
                  </a:solidFill>
                  <a:effectLst/>
                  <a:latin typeface="-apple-system"/>
                </a:rPr>
                <a:t>Gọi điện thoại cho người th</a:t>
              </a:r>
              <a:r>
                <a:rPr lang="en-US" sz="3200" dirty="0">
                  <a:solidFill>
                    <a:srgbClr val="0070C0"/>
                  </a:solidFill>
                  <a:latin typeface="-apple-system"/>
                </a:rPr>
                <a:t>â</a:t>
              </a:r>
              <a:r>
                <a:rPr lang="vi-VN" sz="3200" b="0" i="0" dirty="0">
                  <a:solidFill>
                    <a:srgbClr val="0070C0"/>
                  </a:solidFill>
                  <a:effectLst/>
                  <a:latin typeface="-apple-system"/>
                </a:rPr>
                <a:t>n</a:t>
              </a:r>
              <a:r>
                <a:rPr lang="en-US" sz="3200" b="0" i="0" dirty="0">
                  <a:solidFill>
                    <a:srgbClr val="0070C0"/>
                  </a:solidFill>
                  <a:effectLst/>
                  <a:latin typeface="-apple-system"/>
                </a:rPr>
                <a:t>.</a:t>
              </a:r>
              <a:endParaRPr lang="vi-VN" sz="3200" b="0" i="0" dirty="0">
                <a:solidFill>
                  <a:srgbClr val="0070C0"/>
                </a:solidFill>
                <a:effectLst/>
                <a:latin typeface="-apple-system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99DD794-B69B-4B21-BB41-AE42D0B4CFE1}"/>
              </a:ext>
            </a:extLst>
          </p:cNvPr>
          <p:cNvSpPr txBox="1"/>
          <p:nvPr/>
        </p:nvSpPr>
        <p:spPr>
          <a:xfrm>
            <a:off x="5883206" y="1582710"/>
            <a:ext cx="46392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hãy</a:t>
            </a:r>
            <a:r>
              <a:rPr lang="en-US" sz="3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chia </a:t>
            </a:r>
            <a:r>
              <a:rPr lang="en-US" sz="36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sẻ</a:t>
            </a:r>
            <a:r>
              <a:rPr lang="en-US" sz="3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cách</a:t>
            </a:r>
            <a:r>
              <a:rPr lang="en-US" sz="3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tìm</a:t>
            </a:r>
            <a:r>
              <a:rPr lang="en-US" sz="3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kiếm</a:t>
            </a:r>
            <a:r>
              <a:rPr lang="en-US" sz="3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hỗ</a:t>
            </a:r>
            <a:r>
              <a:rPr lang="en-US" sz="3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trợ</a:t>
            </a:r>
            <a:r>
              <a:rPr lang="en-US" sz="3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khi</a:t>
            </a:r>
            <a:r>
              <a:rPr lang="en-US" sz="3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ở </a:t>
            </a:r>
            <a:r>
              <a:rPr lang="en-US" sz="36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nơi</a:t>
            </a:r>
            <a:r>
              <a:rPr lang="en-US" sz="3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công</a:t>
            </a:r>
            <a:r>
              <a:rPr lang="en-US" sz="36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cộng</a:t>
            </a:r>
            <a:endParaRPr lang="en-US" sz="36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804116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26">
            <a:extLst>
              <a:ext uri="{FF2B5EF4-FFF2-40B4-BE49-F238E27FC236}">
                <a16:creationId xmlns:a16="http://schemas.microsoft.com/office/drawing/2014/main" id="{753B660B-1634-43C7-B76D-AC7CCDBBC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7">
            <a:extLst>
              <a:ext uri="{FF2B5EF4-FFF2-40B4-BE49-F238E27FC236}">
                <a16:creationId xmlns:a16="http://schemas.microsoft.com/office/drawing/2014/main" id="{79F7C490-51E9-4DF7-B831-6BC54CFDA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275" y="935986"/>
            <a:ext cx="3133725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DC1E9F-3E99-49B6-B796-DB7A7C27CABC}"/>
              </a:ext>
            </a:extLst>
          </p:cNvPr>
          <p:cNvSpPr txBox="1"/>
          <p:nvPr/>
        </p:nvSpPr>
        <p:spPr>
          <a:xfrm>
            <a:off x="477670" y="2551836"/>
            <a:ext cx="84070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B050"/>
                </a:solidFill>
                <a:latin typeface="UVN Bach Tuyet Nang" panose="02090907080705020403" pitchFamily="18" charset="0"/>
              </a:rPr>
              <a:t>Trò</a:t>
            </a:r>
            <a:r>
              <a:rPr lang="en-US" sz="5400" dirty="0">
                <a:solidFill>
                  <a:srgbClr val="00B050"/>
                </a:solidFill>
                <a:latin typeface="UVN Bach Tuyet Nang" panose="02090907080705020403" pitchFamily="18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UVN Bach Tuyet Nang" panose="02090907080705020403" pitchFamily="18" charset="0"/>
              </a:rPr>
              <a:t>chơi</a:t>
            </a:r>
            <a:r>
              <a:rPr lang="en-US" sz="5400" dirty="0">
                <a:solidFill>
                  <a:srgbClr val="00B050"/>
                </a:solidFill>
                <a:latin typeface="UVN Bach Tuyet Nang" panose="02090907080705020403" pitchFamily="18" charset="0"/>
              </a:rPr>
              <a:t> </a:t>
            </a:r>
          </a:p>
          <a:p>
            <a:pPr algn="ctr"/>
            <a:r>
              <a:rPr lang="en-US" sz="5400" dirty="0">
                <a:solidFill>
                  <a:srgbClr val="00B050"/>
                </a:solidFill>
                <a:latin typeface="UVN Bach Tuyet Nang" panose="02090907080705020403" pitchFamily="18" charset="0"/>
              </a:rPr>
              <a:t>Ai </a:t>
            </a:r>
            <a:r>
              <a:rPr lang="en-US" sz="5400" dirty="0" err="1">
                <a:solidFill>
                  <a:srgbClr val="00B050"/>
                </a:solidFill>
                <a:latin typeface="UVN Bach Tuyet Nang" panose="02090907080705020403" pitchFamily="18" charset="0"/>
              </a:rPr>
              <a:t>nhanh</a:t>
            </a:r>
            <a:r>
              <a:rPr lang="en-US" sz="5400" dirty="0">
                <a:solidFill>
                  <a:srgbClr val="00B050"/>
                </a:solidFill>
                <a:latin typeface="UVN Bach Tuyet Nang" panose="02090907080705020403" pitchFamily="18" charset="0"/>
              </a:rPr>
              <a:t> ai </a:t>
            </a:r>
            <a:r>
              <a:rPr lang="en-US" sz="5400" dirty="0" err="1">
                <a:solidFill>
                  <a:srgbClr val="00B050"/>
                </a:solidFill>
                <a:latin typeface="UVN Bach Tuyet Nang" panose="02090907080705020403" pitchFamily="18" charset="0"/>
              </a:rPr>
              <a:t>đúng</a:t>
            </a:r>
            <a:endParaRPr lang="en-US" sz="5400" dirty="0">
              <a:solidFill>
                <a:srgbClr val="00B050"/>
              </a:solidFill>
              <a:latin typeface="UVN Bach Tuyet Nang" panose="020909070807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8550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>
            <a:extLst>
              <a:ext uri="{FF2B5EF4-FFF2-40B4-BE49-F238E27FC236}">
                <a16:creationId xmlns:a16="http://schemas.microsoft.com/office/drawing/2014/main" id="{B585E6C3-24CA-4970-9BCA-C33A5CCFD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96" y="197617"/>
            <a:ext cx="10840213" cy="653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7">
            <a:extLst>
              <a:ext uri="{FF2B5EF4-FFF2-40B4-BE49-F238E27FC236}">
                <a16:creationId xmlns:a16="http://schemas.microsoft.com/office/drawing/2014/main" id="{1E960180-89C3-440A-B01A-F865070A1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90" y="823787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6">
            <a:extLst>
              <a:ext uri="{FF2B5EF4-FFF2-40B4-BE49-F238E27FC236}">
                <a16:creationId xmlns:a16="http://schemas.microsoft.com/office/drawing/2014/main" id="{3F1840BC-EE8A-41D5-A513-76696819F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724" y="3127404"/>
            <a:ext cx="6069830" cy="373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31A684B-A752-4B2D-88AB-C8D5BE997525}"/>
              </a:ext>
            </a:extLst>
          </p:cNvPr>
          <p:cNvGrpSpPr/>
          <p:nvPr/>
        </p:nvGrpSpPr>
        <p:grpSpPr>
          <a:xfrm>
            <a:off x="1463390" y="244544"/>
            <a:ext cx="9265220" cy="1578244"/>
            <a:chOff x="1464539" y="711864"/>
            <a:chExt cx="9265220" cy="1578244"/>
          </a:xfrm>
        </p:grpSpPr>
        <p:pic>
          <p:nvPicPr>
            <p:cNvPr id="3080" name="Picture 8" descr="8">
              <a:extLst>
                <a:ext uri="{FF2B5EF4-FFF2-40B4-BE49-F238E27FC236}">
                  <a16:creationId xmlns:a16="http://schemas.microsoft.com/office/drawing/2014/main" id="{679BF603-0450-4870-B263-EC5C38661D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4539" y="711864"/>
              <a:ext cx="9265220" cy="1578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2C8F52E-7EF3-47C0-84A5-08659214621E}"/>
                </a:ext>
              </a:extLst>
            </p:cNvPr>
            <p:cNvSpPr txBox="1"/>
            <p:nvPr/>
          </p:nvSpPr>
          <p:spPr>
            <a:xfrm>
              <a:off x="1725806" y="895565"/>
              <a:ext cx="859305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Em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trai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của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em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bị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hóc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xương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khi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ăn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cá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mà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bố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mẹ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chưa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về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,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em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sẽ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:</a:t>
              </a:r>
              <a:endParaRPr lang="en-US" sz="2800" dirty="0">
                <a:solidFill>
                  <a:srgbClr val="0070C0"/>
                </a:solidFill>
                <a:latin typeface="+mj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A9C0F1E-3110-46C9-8962-D637A273D23F}"/>
              </a:ext>
            </a:extLst>
          </p:cNvPr>
          <p:cNvGrpSpPr/>
          <p:nvPr/>
        </p:nvGrpSpPr>
        <p:grpSpPr>
          <a:xfrm>
            <a:off x="2757449" y="2024896"/>
            <a:ext cx="7197570" cy="1461817"/>
            <a:chOff x="3353506" y="2079470"/>
            <a:chExt cx="6879830" cy="1461817"/>
          </a:xfrm>
        </p:grpSpPr>
        <p:pic>
          <p:nvPicPr>
            <p:cNvPr id="3081" name="Picture 9" descr="9">
              <a:extLst>
                <a:ext uri="{FF2B5EF4-FFF2-40B4-BE49-F238E27FC236}">
                  <a16:creationId xmlns:a16="http://schemas.microsoft.com/office/drawing/2014/main" id="{4E5399D4-8AA0-48C9-84F8-306CA4A980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3506" y="2079470"/>
              <a:ext cx="6879830" cy="1461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3E2E1E5-8AE1-4468-80C7-910D7F9DC4A0}"/>
                </a:ext>
              </a:extLst>
            </p:cNvPr>
            <p:cNvSpPr txBox="1"/>
            <p:nvPr/>
          </p:nvSpPr>
          <p:spPr>
            <a:xfrm>
              <a:off x="3419656" y="2305301"/>
              <a:ext cx="605189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A.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Bình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tĩnh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, sang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nhà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cô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hàng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xóm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nhờ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giúp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đỡ</a:t>
              </a:r>
              <a:endParaRPr lang="en-US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D81BF76-332F-4A1B-8367-5375EB5E6C0B}"/>
              </a:ext>
            </a:extLst>
          </p:cNvPr>
          <p:cNvGrpSpPr/>
          <p:nvPr/>
        </p:nvGrpSpPr>
        <p:grpSpPr>
          <a:xfrm>
            <a:off x="2757449" y="3511960"/>
            <a:ext cx="6879830" cy="1171915"/>
            <a:chOff x="2757449" y="3511960"/>
            <a:chExt cx="6879830" cy="1171915"/>
          </a:xfrm>
        </p:grpSpPr>
        <p:pic>
          <p:nvPicPr>
            <p:cNvPr id="3082" name="Picture 10" descr="10">
              <a:extLst>
                <a:ext uri="{FF2B5EF4-FFF2-40B4-BE49-F238E27FC236}">
                  <a16:creationId xmlns:a16="http://schemas.microsoft.com/office/drawing/2014/main" id="{9633361C-26C1-479D-B52A-46A700320C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449" y="3511960"/>
              <a:ext cx="6879830" cy="117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558BE8-1F54-41DE-957E-EE0DF91F835D}"/>
                </a:ext>
              </a:extLst>
            </p:cNvPr>
            <p:cNvSpPr txBox="1"/>
            <p:nvPr/>
          </p:nvSpPr>
          <p:spPr>
            <a:xfrm>
              <a:off x="3141000" y="3769382"/>
              <a:ext cx="493911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B.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Gọi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điện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cho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bố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mẹ</a:t>
              </a:r>
              <a:endParaRPr lang="en-US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16488FF-D3C9-41AE-B7FE-02FC3EACE44D}"/>
              </a:ext>
            </a:extLst>
          </p:cNvPr>
          <p:cNvGrpSpPr/>
          <p:nvPr/>
        </p:nvGrpSpPr>
        <p:grpSpPr>
          <a:xfrm>
            <a:off x="2707787" y="4786902"/>
            <a:ext cx="6879830" cy="1171915"/>
            <a:chOff x="2916319" y="4758893"/>
            <a:chExt cx="6879830" cy="1171915"/>
          </a:xfrm>
        </p:grpSpPr>
        <p:pic>
          <p:nvPicPr>
            <p:cNvPr id="3079" name="Picture 7" descr="11">
              <a:extLst>
                <a:ext uri="{FF2B5EF4-FFF2-40B4-BE49-F238E27FC236}">
                  <a16:creationId xmlns:a16="http://schemas.microsoft.com/office/drawing/2014/main" id="{AC04E541-4EE1-4703-9ED7-0D4AB79606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19" y="4758893"/>
              <a:ext cx="6879830" cy="117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1704AD-1DCE-40C6-92DA-C2455B989529}"/>
                </a:ext>
              </a:extLst>
            </p:cNvPr>
            <p:cNvSpPr txBox="1"/>
            <p:nvPr/>
          </p:nvSpPr>
          <p:spPr>
            <a:xfrm>
              <a:off x="3273301" y="5033074"/>
              <a:ext cx="493911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C.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Mặc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kệ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em</a:t>
              </a:r>
              <a:endParaRPr lang="en-US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64515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>
            <a:extLst>
              <a:ext uri="{FF2B5EF4-FFF2-40B4-BE49-F238E27FC236}">
                <a16:creationId xmlns:a16="http://schemas.microsoft.com/office/drawing/2014/main" id="{B585E6C3-24CA-4970-9BCA-C33A5CCFD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96" y="197617"/>
            <a:ext cx="10840213" cy="653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7">
            <a:extLst>
              <a:ext uri="{FF2B5EF4-FFF2-40B4-BE49-F238E27FC236}">
                <a16:creationId xmlns:a16="http://schemas.microsoft.com/office/drawing/2014/main" id="{1E960180-89C3-440A-B01A-F865070A1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90" y="823787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6">
            <a:extLst>
              <a:ext uri="{FF2B5EF4-FFF2-40B4-BE49-F238E27FC236}">
                <a16:creationId xmlns:a16="http://schemas.microsoft.com/office/drawing/2014/main" id="{3F1840BC-EE8A-41D5-A513-76696819F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724" y="3127404"/>
            <a:ext cx="6069830" cy="373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31A684B-A752-4B2D-88AB-C8D5BE997525}"/>
              </a:ext>
            </a:extLst>
          </p:cNvPr>
          <p:cNvGrpSpPr/>
          <p:nvPr/>
        </p:nvGrpSpPr>
        <p:grpSpPr>
          <a:xfrm>
            <a:off x="1463390" y="244544"/>
            <a:ext cx="9265220" cy="1578244"/>
            <a:chOff x="1464539" y="711864"/>
            <a:chExt cx="9265220" cy="1578244"/>
          </a:xfrm>
        </p:grpSpPr>
        <p:pic>
          <p:nvPicPr>
            <p:cNvPr id="3080" name="Picture 8" descr="8">
              <a:extLst>
                <a:ext uri="{FF2B5EF4-FFF2-40B4-BE49-F238E27FC236}">
                  <a16:creationId xmlns:a16="http://schemas.microsoft.com/office/drawing/2014/main" id="{679BF603-0450-4870-B263-EC5C38661D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4539" y="711864"/>
              <a:ext cx="9265220" cy="1578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2C8F52E-7EF3-47C0-84A5-08659214621E}"/>
                </a:ext>
              </a:extLst>
            </p:cNvPr>
            <p:cNvSpPr txBox="1"/>
            <p:nvPr/>
          </p:nvSpPr>
          <p:spPr>
            <a:xfrm>
              <a:off x="1696974" y="1140915"/>
              <a:ext cx="859305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i="1" dirty="0" err="1">
                  <a:solidFill>
                    <a:srgbClr val="0070C0"/>
                  </a:solidFill>
                  <a:latin typeface="+mj-lt"/>
                  <a:ea typeface="Times New Roman" panose="02020603050405020304" pitchFamily="18" charset="0"/>
                </a:rPr>
                <a:t>Áo</a:t>
              </a:r>
              <a:r>
                <a:rPr lang="en-US" sz="2800" i="1" dirty="0">
                  <a:solidFill>
                    <a:srgbClr val="0070C0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latin typeface="+mj-lt"/>
                  <a:ea typeface="Times New Roman" panose="02020603050405020304" pitchFamily="18" charset="0"/>
                </a:rPr>
                <a:t>đồng</a:t>
              </a:r>
              <a:r>
                <a:rPr lang="en-US" sz="2800" i="1" dirty="0">
                  <a:solidFill>
                    <a:srgbClr val="0070C0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latin typeface="+mj-lt"/>
                  <a:ea typeface="Times New Roman" panose="02020603050405020304" pitchFamily="18" charset="0"/>
                </a:rPr>
                <a:t>phục</a:t>
              </a:r>
              <a:r>
                <a:rPr lang="en-US" sz="2800" i="1" dirty="0">
                  <a:solidFill>
                    <a:srgbClr val="0070C0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latin typeface="+mj-lt"/>
                  <a:ea typeface="Times New Roman" panose="02020603050405020304" pitchFamily="18" charset="0"/>
                </a:rPr>
                <a:t>của</a:t>
              </a:r>
              <a:r>
                <a:rPr lang="en-US" sz="2800" i="1" dirty="0">
                  <a:solidFill>
                    <a:srgbClr val="0070C0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latin typeface="+mj-lt"/>
                  <a:ea typeface="Times New Roman" panose="02020603050405020304" pitchFamily="18" charset="0"/>
                </a:rPr>
                <a:t>em</a:t>
              </a:r>
              <a:r>
                <a:rPr lang="en-US" sz="2800" i="1" dirty="0">
                  <a:solidFill>
                    <a:srgbClr val="0070C0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latin typeface="+mj-lt"/>
                  <a:ea typeface="Times New Roman" panose="02020603050405020304" pitchFamily="18" charset="0"/>
                </a:rPr>
                <a:t>bị</a:t>
              </a:r>
              <a:r>
                <a:rPr lang="en-US" sz="2800" i="1" dirty="0">
                  <a:solidFill>
                    <a:srgbClr val="0070C0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latin typeface="+mj-lt"/>
                  <a:ea typeface="Times New Roman" panose="02020603050405020304" pitchFamily="18" charset="0"/>
                </a:rPr>
                <a:t>rách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,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em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sẽ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:</a:t>
              </a:r>
              <a:endParaRPr lang="en-US" sz="2800" dirty="0">
                <a:solidFill>
                  <a:srgbClr val="0070C0"/>
                </a:solidFill>
                <a:latin typeface="+mj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A9C0F1E-3110-46C9-8962-D637A273D23F}"/>
              </a:ext>
            </a:extLst>
          </p:cNvPr>
          <p:cNvGrpSpPr/>
          <p:nvPr/>
        </p:nvGrpSpPr>
        <p:grpSpPr>
          <a:xfrm>
            <a:off x="2030490" y="2107856"/>
            <a:ext cx="7874867" cy="1321144"/>
            <a:chOff x="2658639" y="2162430"/>
            <a:chExt cx="7527227" cy="1321144"/>
          </a:xfrm>
        </p:grpSpPr>
        <p:pic>
          <p:nvPicPr>
            <p:cNvPr id="3081" name="Picture 9" descr="9">
              <a:extLst>
                <a:ext uri="{FF2B5EF4-FFF2-40B4-BE49-F238E27FC236}">
                  <a16:creationId xmlns:a16="http://schemas.microsoft.com/office/drawing/2014/main" id="{4E5399D4-8AA0-48C9-84F8-306CA4A980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6036" y="2162430"/>
              <a:ext cx="6879830" cy="132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3E2E1E5-8AE1-4468-80C7-910D7F9DC4A0}"/>
                </a:ext>
              </a:extLst>
            </p:cNvPr>
            <p:cNvSpPr txBox="1"/>
            <p:nvPr/>
          </p:nvSpPr>
          <p:spPr>
            <a:xfrm>
              <a:off x="2658639" y="2432842"/>
              <a:ext cx="605189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A.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Tự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lấy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kim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chỉ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để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khâu</a:t>
              </a:r>
              <a:endParaRPr lang="en-US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D81BF76-332F-4A1B-8367-5375EB5E6C0B}"/>
              </a:ext>
            </a:extLst>
          </p:cNvPr>
          <p:cNvGrpSpPr/>
          <p:nvPr/>
        </p:nvGrpSpPr>
        <p:grpSpPr>
          <a:xfrm>
            <a:off x="2757449" y="3511960"/>
            <a:ext cx="6879830" cy="1171915"/>
            <a:chOff x="2757449" y="3511960"/>
            <a:chExt cx="6879830" cy="1171915"/>
          </a:xfrm>
        </p:grpSpPr>
        <p:pic>
          <p:nvPicPr>
            <p:cNvPr id="3082" name="Picture 10" descr="10">
              <a:extLst>
                <a:ext uri="{FF2B5EF4-FFF2-40B4-BE49-F238E27FC236}">
                  <a16:creationId xmlns:a16="http://schemas.microsoft.com/office/drawing/2014/main" id="{9633361C-26C1-479D-B52A-46A700320C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449" y="3511960"/>
              <a:ext cx="6879830" cy="117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558BE8-1F54-41DE-957E-EE0DF91F835D}"/>
                </a:ext>
              </a:extLst>
            </p:cNvPr>
            <p:cNvSpPr txBox="1"/>
            <p:nvPr/>
          </p:nvSpPr>
          <p:spPr>
            <a:xfrm>
              <a:off x="3141000" y="3769382"/>
              <a:ext cx="60170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B.Nhờ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ông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bà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/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bố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mẹ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khâu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giúp</a:t>
              </a:r>
              <a:endParaRPr lang="en-US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16488FF-D3C9-41AE-B7FE-02FC3EACE44D}"/>
              </a:ext>
            </a:extLst>
          </p:cNvPr>
          <p:cNvGrpSpPr/>
          <p:nvPr/>
        </p:nvGrpSpPr>
        <p:grpSpPr>
          <a:xfrm>
            <a:off x="2707787" y="4786902"/>
            <a:ext cx="6879830" cy="1171915"/>
            <a:chOff x="2916319" y="4758893"/>
            <a:chExt cx="6879830" cy="1171915"/>
          </a:xfrm>
        </p:grpSpPr>
        <p:pic>
          <p:nvPicPr>
            <p:cNvPr id="3079" name="Picture 7" descr="11">
              <a:extLst>
                <a:ext uri="{FF2B5EF4-FFF2-40B4-BE49-F238E27FC236}">
                  <a16:creationId xmlns:a16="http://schemas.microsoft.com/office/drawing/2014/main" id="{AC04E541-4EE1-4703-9ED7-0D4AB79606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19" y="4758893"/>
              <a:ext cx="6879830" cy="117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1704AD-1DCE-40C6-92DA-C2455B989529}"/>
                </a:ext>
              </a:extLst>
            </p:cNvPr>
            <p:cNvSpPr txBox="1"/>
            <p:nvPr/>
          </p:nvSpPr>
          <p:spPr>
            <a:xfrm>
              <a:off x="3273301" y="5033074"/>
              <a:ext cx="493911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C. </a:t>
              </a:r>
              <a:r>
                <a:rPr lang="en-US" sz="2800" i="1" dirty="0" err="1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Đợi</a:t>
              </a:r>
              <a:r>
                <a:rPr lang="en-US" sz="2800" i="1" dirty="0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bố</a:t>
              </a:r>
              <a:r>
                <a:rPr lang="en-US" sz="2800" i="1" dirty="0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mẹ</a:t>
              </a:r>
              <a:r>
                <a:rPr lang="en-US" sz="2800" i="1" dirty="0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mua</a:t>
              </a:r>
              <a:r>
                <a:rPr lang="en-US" sz="2800" i="1" dirty="0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áo</a:t>
              </a:r>
              <a:r>
                <a:rPr lang="en-US" sz="2800" i="1" dirty="0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mới</a:t>
              </a:r>
              <a:endParaRPr lang="en-US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91642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>
            <a:extLst>
              <a:ext uri="{FF2B5EF4-FFF2-40B4-BE49-F238E27FC236}">
                <a16:creationId xmlns:a16="http://schemas.microsoft.com/office/drawing/2014/main" id="{B585E6C3-24CA-4970-9BCA-C33A5CCFD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96" y="197617"/>
            <a:ext cx="10840213" cy="653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7">
            <a:extLst>
              <a:ext uri="{FF2B5EF4-FFF2-40B4-BE49-F238E27FC236}">
                <a16:creationId xmlns:a16="http://schemas.microsoft.com/office/drawing/2014/main" id="{1E960180-89C3-440A-B01A-F865070A1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90" y="823787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6">
            <a:extLst>
              <a:ext uri="{FF2B5EF4-FFF2-40B4-BE49-F238E27FC236}">
                <a16:creationId xmlns:a16="http://schemas.microsoft.com/office/drawing/2014/main" id="{3F1840BC-EE8A-41D5-A513-76696819F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724" y="3127404"/>
            <a:ext cx="6069830" cy="373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31A684B-A752-4B2D-88AB-C8D5BE997525}"/>
              </a:ext>
            </a:extLst>
          </p:cNvPr>
          <p:cNvGrpSpPr/>
          <p:nvPr/>
        </p:nvGrpSpPr>
        <p:grpSpPr>
          <a:xfrm>
            <a:off x="1463390" y="244544"/>
            <a:ext cx="9265220" cy="1578244"/>
            <a:chOff x="1464539" y="711864"/>
            <a:chExt cx="9265220" cy="1578244"/>
          </a:xfrm>
        </p:grpSpPr>
        <p:pic>
          <p:nvPicPr>
            <p:cNvPr id="3080" name="Picture 8" descr="8">
              <a:extLst>
                <a:ext uri="{FF2B5EF4-FFF2-40B4-BE49-F238E27FC236}">
                  <a16:creationId xmlns:a16="http://schemas.microsoft.com/office/drawing/2014/main" id="{679BF603-0450-4870-B263-EC5C38661D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4539" y="711864"/>
              <a:ext cx="9265220" cy="1578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2C8F52E-7EF3-47C0-84A5-08659214621E}"/>
                </a:ext>
              </a:extLst>
            </p:cNvPr>
            <p:cNvSpPr txBox="1"/>
            <p:nvPr/>
          </p:nvSpPr>
          <p:spPr>
            <a:xfrm>
              <a:off x="1696974" y="1140915"/>
              <a:ext cx="859305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i="1" dirty="0">
                  <a:solidFill>
                    <a:srgbClr val="0070C0"/>
                  </a:solidFill>
                  <a:latin typeface="+mj-lt"/>
                  <a:ea typeface="Times New Roman" panose="02020603050405020304" pitchFamily="18" charset="0"/>
                </a:rPr>
                <a:t>Khi </a:t>
              </a:r>
              <a:r>
                <a:rPr lang="en-US" sz="2800" i="1" dirty="0" err="1">
                  <a:solidFill>
                    <a:srgbClr val="0070C0"/>
                  </a:solidFill>
                  <a:latin typeface="+mj-lt"/>
                  <a:ea typeface="Times New Roman" panose="02020603050405020304" pitchFamily="18" charset="0"/>
                </a:rPr>
                <a:t>em</a:t>
              </a:r>
              <a:r>
                <a:rPr lang="en-US" sz="2800" i="1" dirty="0">
                  <a:solidFill>
                    <a:srgbClr val="0070C0"/>
                  </a:solidFill>
                  <a:latin typeface="+mj-lt"/>
                  <a:ea typeface="Times New Roman" panose="02020603050405020304" pitchFamily="18" charset="0"/>
                </a:rPr>
                <a:t> ở </a:t>
              </a:r>
              <a:r>
                <a:rPr lang="en-US" sz="2800" i="1" dirty="0" err="1">
                  <a:solidFill>
                    <a:srgbClr val="0070C0"/>
                  </a:solidFill>
                  <a:latin typeface="+mj-lt"/>
                  <a:ea typeface="Times New Roman" panose="02020603050405020304" pitchFamily="18" charset="0"/>
                </a:rPr>
                <a:t>nhà</a:t>
              </a:r>
              <a:r>
                <a:rPr lang="en-US" sz="2800" i="1" dirty="0">
                  <a:solidFill>
                    <a:srgbClr val="0070C0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latin typeface="+mj-lt"/>
                  <a:ea typeface="Times New Roman" panose="02020603050405020304" pitchFamily="18" charset="0"/>
                </a:rPr>
                <a:t>một</a:t>
              </a:r>
              <a:r>
                <a:rPr lang="en-US" sz="2800" i="1" dirty="0">
                  <a:solidFill>
                    <a:srgbClr val="0070C0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latin typeface="+mj-lt"/>
                  <a:ea typeface="Times New Roman" panose="02020603050405020304" pitchFamily="18" charset="0"/>
                </a:rPr>
                <a:t>mình</a:t>
              </a:r>
              <a:r>
                <a:rPr lang="en-US" sz="2800" i="1" dirty="0">
                  <a:solidFill>
                    <a:srgbClr val="0070C0"/>
                  </a:solidFill>
                  <a:latin typeface="+mj-lt"/>
                  <a:ea typeface="Times New Roman" panose="02020603050405020304" pitchFamily="18" charset="0"/>
                </a:rPr>
                <a:t>, </a:t>
              </a:r>
              <a:r>
                <a:rPr lang="en-US" sz="2800" i="1" dirty="0" err="1">
                  <a:solidFill>
                    <a:srgbClr val="0070C0"/>
                  </a:solidFill>
                  <a:latin typeface="+mj-lt"/>
                  <a:ea typeface="Times New Roman" panose="02020603050405020304" pitchFamily="18" charset="0"/>
                </a:rPr>
                <a:t>có</a:t>
              </a:r>
              <a:r>
                <a:rPr lang="en-US" sz="2800" i="1" dirty="0">
                  <a:solidFill>
                    <a:srgbClr val="0070C0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latin typeface="+mj-lt"/>
                  <a:ea typeface="Times New Roman" panose="02020603050405020304" pitchFamily="18" charset="0"/>
                </a:rPr>
                <a:t>người</a:t>
              </a:r>
              <a:r>
                <a:rPr lang="en-US" sz="2800" i="1" dirty="0">
                  <a:solidFill>
                    <a:srgbClr val="0070C0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latin typeface="+mj-lt"/>
                  <a:ea typeface="Times New Roman" panose="02020603050405020304" pitchFamily="18" charset="0"/>
                </a:rPr>
                <a:t>lạ</a:t>
              </a:r>
              <a:r>
                <a:rPr lang="en-US" sz="2800" i="1" dirty="0">
                  <a:solidFill>
                    <a:srgbClr val="0070C0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latin typeface="+mj-lt"/>
                  <a:ea typeface="Times New Roman" panose="02020603050405020304" pitchFamily="18" charset="0"/>
                </a:rPr>
                <a:t>gõ</a:t>
              </a:r>
              <a:r>
                <a:rPr lang="en-US" sz="2800" i="1" dirty="0">
                  <a:solidFill>
                    <a:srgbClr val="0070C0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latin typeface="+mj-lt"/>
                  <a:ea typeface="Times New Roman" panose="02020603050405020304" pitchFamily="18" charset="0"/>
                </a:rPr>
                <a:t>cửa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,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em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sẽ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:</a:t>
              </a:r>
              <a:endParaRPr lang="en-US" sz="2800" dirty="0">
                <a:solidFill>
                  <a:srgbClr val="0070C0"/>
                </a:solidFill>
                <a:latin typeface="+mj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A9C0F1E-3110-46C9-8962-D637A273D23F}"/>
              </a:ext>
            </a:extLst>
          </p:cNvPr>
          <p:cNvGrpSpPr/>
          <p:nvPr/>
        </p:nvGrpSpPr>
        <p:grpSpPr>
          <a:xfrm>
            <a:off x="2346648" y="2107856"/>
            <a:ext cx="7558709" cy="1321144"/>
            <a:chOff x="2960840" y="2162430"/>
            <a:chExt cx="7225026" cy="1321144"/>
          </a:xfrm>
        </p:grpSpPr>
        <p:pic>
          <p:nvPicPr>
            <p:cNvPr id="3081" name="Picture 9" descr="9">
              <a:extLst>
                <a:ext uri="{FF2B5EF4-FFF2-40B4-BE49-F238E27FC236}">
                  <a16:creationId xmlns:a16="http://schemas.microsoft.com/office/drawing/2014/main" id="{4E5399D4-8AA0-48C9-84F8-306CA4A980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6036" y="2162430"/>
              <a:ext cx="6879830" cy="132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3E2E1E5-8AE1-4468-80C7-910D7F9DC4A0}"/>
                </a:ext>
              </a:extLst>
            </p:cNvPr>
            <p:cNvSpPr txBox="1"/>
            <p:nvPr/>
          </p:nvSpPr>
          <p:spPr>
            <a:xfrm>
              <a:off x="2960840" y="2433973"/>
              <a:ext cx="605189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A.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Mở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cửa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để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người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lạ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vào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nhà</a:t>
              </a:r>
              <a:endParaRPr lang="en-US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D81BF76-332F-4A1B-8367-5375EB5E6C0B}"/>
              </a:ext>
            </a:extLst>
          </p:cNvPr>
          <p:cNvGrpSpPr/>
          <p:nvPr/>
        </p:nvGrpSpPr>
        <p:grpSpPr>
          <a:xfrm>
            <a:off x="2757449" y="3511960"/>
            <a:ext cx="6879830" cy="1171915"/>
            <a:chOff x="2757449" y="3511960"/>
            <a:chExt cx="6879830" cy="1171915"/>
          </a:xfrm>
        </p:grpSpPr>
        <p:pic>
          <p:nvPicPr>
            <p:cNvPr id="3082" name="Picture 10" descr="10">
              <a:extLst>
                <a:ext uri="{FF2B5EF4-FFF2-40B4-BE49-F238E27FC236}">
                  <a16:creationId xmlns:a16="http://schemas.microsoft.com/office/drawing/2014/main" id="{9633361C-26C1-479D-B52A-46A700320C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449" y="3511960"/>
              <a:ext cx="6879830" cy="117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558BE8-1F54-41DE-957E-EE0DF91F835D}"/>
                </a:ext>
              </a:extLst>
            </p:cNvPr>
            <p:cNvSpPr txBox="1"/>
            <p:nvPr/>
          </p:nvSpPr>
          <p:spPr>
            <a:xfrm>
              <a:off x="3141000" y="3769382"/>
              <a:ext cx="60170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B.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Gọi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điện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cho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bố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mẹ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rồi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mở</a:t>
              </a:r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cửa</a:t>
              </a:r>
              <a:endParaRPr lang="en-US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16488FF-D3C9-41AE-B7FE-02FC3EACE44D}"/>
              </a:ext>
            </a:extLst>
          </p:cNvPr>
          <p:cNvGrpSpPr/>
          <p:nvPr/>
        </p:nvGrpSpPr>
        <p:grpSpPr>
          <a:xfrm>
            <a:off x="2707787" y="4786902"/>
            <a:ext cx="6879830" cy="1171915"/>
            <a:chOff x="2916319" y="4758893"/>
            <a:chExt cx="6879830" cy="1171915"/>
          </a:xfrm>
        </p:grpSpPr>
        <p:pic>
          <p:nvPicPr>
            <p:cNvPr id="3079" name="Picture 7" descr="11">
              <a:extLst>
                <a:ext uri="{FF2B5EF4-FFF2-40B4-BE49-F238E27FC236}">
                  <a16:creationId xmlns:a16="http://schemas.microsoft.com/office/drawing/2014/main" id="{AC04E541-4EE1-4703-9ED7-0D4AB79606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19" y="4758893"/>
              <a:ext cx="6879830" cy="117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1704AD-1DCE-40C6-92DA-C2455B989529}"/>
                </a:ext>
              </a:extLst>
            </p:cNvPr>
            <p:cNvSpPr txBox="1"/>
            <p:nvPr/>
          </p:nvSpPr>
          <p:spPr>
            <a:xfrm>
              <a:off x="3273301" y="5033074"/>
              <a:ext cx="581992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i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C. </a:t>
              </a:r>
              <a:r>
                <a:rPr lang="en-US" sz="2800" i="1" dirty="0" err="1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Không</a:t>
              </a:r>
              <a:r>
                <a:rPr lang="en-US" sz="2800" i="1" dirty="0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mở</a:t>
              </a:r>
              <a:r>
                <a:rPr lang="en-US" sz="2800" i="1" dirty="0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cửa</a:t>
              </a:r>
              <a:r>
                <a:rPr lang="en-US" sz="2800" i="1" dirty="0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, </a:t>
              </a:r>
              <a:r>
                <a:rPr lang="en-US" sz="2800" i="1" dirty="0" err="1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chờ</a:t>
              </a:r>
              <a:r>
                <a:rPr lang="en-US" sz="2800" i="1" dirty="0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bố</a:t>
              </a:r>
              <a:r>
                <a:rPr lang="en-US" sz="2800" i="1" dirty="0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mẹ</a:t>
              </a:r>
              <a:r>
                <a:rPr lang="en-US" sz="2800" i="1" dirty="0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về</a:t>
              </a:r>
              <a:endParaRPr lang="en-US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17970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12">
            <a:extLst>
              <a:ext uri="{FF2B5EF4-FFF2-40B4-BE49-F238E27FC236}">
                <a16:creationId xmlns:a16="http://schemas.microsoft.com/office/drawing/2014/main" id="{2D45D9C4-9E8E-40C7-B358-AD5A5EE59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5782596"/>
            <a:ext cx="12143107" cy="10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9" descr="1-37">
            <a:extLst>
              <a:ext uri="{FF2B5EF4-FFF2-40B4-BE49-F238E27FC236}">
                <a16:creationId xmlns:a16="http://schemas.microsoft.com/office/drawing/2014/main" id="{21F1848A-5076-4612-B014-E766753F7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2313958"/>
            <a:ext cx="4059192" cy="454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DEF4A78-FF06-44FA-B73E-B84562D2EAB8}"/>
              </a:ext>
            </a:extLst>
          </p:cNvPr>
          <p:cNvGrpSpPr/>
          <p:nvPr/>
        </p:nvGrpSpPr>
        <p:grpSpPr>
          <a:xfrm>
            <a:off x="3906702" y="0"/>
            <a:ext cx="7765659" cy="6766085"/>
            <a:chOff x="3906702" y="0"/>
            <a:chExt cx="7765659" cy="6766085"/>
          </a:xfrm>
        </p:grpSpPr>
        <p:pic>
          <p:nvPicPr>
            <p:cNvPr id="6149" name="Picture 5" descr="17">
              <a:extLst>
                <a:ext uri="{FF2B5EF4-FFF2-40B4-BE49-F238E27FC236}">
                  <a16:creationId xmlns:a16="http://schemas.microsoft.com/office/drawing/2014/main" id="{AF32AB36-9BB1-4A54-BD26-8D1C9EA7B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6702" y="0"/>
              <a:ext cx="7765659" cy="6766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D365B6E-DAE2-4FE5-A17D-8EAD2EBD46B6}"/>
                </a:ext>
              </a:extLst>
            </p:cNvPr>
            <p:cNvSpPr txBox="1"/>
            <p:nvPr/>
          </p:nvSpPr>
          <p:spPr>
            <a:xfrm>
              <a:off x="4722125" y="1298295"/>
              <a:ext cx="44764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err="1">
                  <a:latin typeface="UVN Bach Tuyet Nang" panose="02090907080705020403" pitchFamily="18" charset="0"/>
                </a:rPr>
                <a:t>Củng</a:t>
              </a:r>
              <a:r>
                <a:rPr lang="en-US" sz="6000" dirty="0">
                  <a:latin typeface="UVN Bach Tuyet Nang" panose="02090907080705020403" pitchFamily="18" charset="0"/>
                </a:rPr>
                <a:t> </a:t>
              </a:r>
              <a:r>
                <a:rPr lang="en-US" sz="6000" dirty="0" err="1">
                  <a:latin typeface="UVN Bach Tuyet Nang" panose="02090907080705020403" pitchFamily="18" charset="0"/>
                </a:rPr>
                <a:t>cố</a:t>
              </a:r>
              <a:r>
                <a:rPr lang="en-US" sz="6000" dirty="0">
                  <a:latin typeface="UVN Bach Tuyet Nang" panose="02090907080705020403" pitchFamily="18" charset="0"/>
                </a:rPr>
                <a:t>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311585A-D271-48AF-9E69-2A860237E3F4}"/>
                </a:ext>
              </a:extLst>
            </p:cNvPr>
            <p:cNvSpPr txBox="1"/>
            <p:nvPr/>
          </p:nvSpPr>
          <p:spPr>
            <a:xfrm>
              <a:off x="7789531" y="2921377"/>
              <a:ext cx="319812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 dirty="0" err="1">
                  <a:latin typeface="UVN Bach Tuyet Nang" panose="02090907080705020403" pitchFamily="18" charset="0"/>
                </a:rPr>
                <a:t>Dặn</a:t>
              </a:r>
              <a:r>
                <a:rPr lang="en-US" sz="5400" dirty="0">
                  <a:latin typeface="UVN Bach Tuyet Nang" panose="02090907080705020403" pitchFamily="18" charset="0"/>
                </a:rPr>
                <a:t> </a:t>
              </a:r>
              <a:r>
                <a:rPr lang="en-US" sz="5400" dirty="0" err="1">
                  <a:latin typeface="UVN Bach Tuyet Nang" panose="02090907080705020403" pitchFamily="18" charset="0"/>
                </a:rPr>
                <a:t>dò</a:t>
              </a:r>
              <a:endParaRPr lang="en-US" sz="5400" dirty="0"/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2000" t="-120000" r="-2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B8CB86-3217-4CF7-9F43-FF53ABD29C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5561" r="-2260" b="15044"/>
          <a:stretch/>
        </p:blipFill>
        <p:spPr>
          <a:xfrm>
            <a:off x="1055078" y="193740"/>
            <a:ext cx="9959926" cy="64555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5210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1-17">
            <a:extLst>
              <a:ext uri="{FF2B5EF4-FFF2-40B4-BE49-F238E27FC236}">
                <a16:creationId xmlns:a16="http://schemas.microsoft.com/office/drawing/2014/main" id="{499799DA-DB96-400F-9F63-B567DB18E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5" y="4132723"/>
            <a:ext cx="12140809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1-19">
            <a:extLst>
              <a:ext uri="{FF2B5EF4-FFF2-40B4-BE49-F238E27FC236}">
                <a16:creationId xmlns:a16="http://schemas.microsoft.com/office/drawing/2014/main" id="{E81BC9FA-77DB-45E5-AEBA-C4BEBB8DD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35" y="2050851"/>
            <a:ext cx="11911633" cy="487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1-18">
            <a:extLst>
              <a:ext uri="{FF2B5EF4-FFF2-40B4-BE49-F238E27FC236}">
                <a16:creationId xmlns:a16="http://schemas.microsoft.com/office/drawing/2014/main" id="{5F8CF6BF-B27B-4FF9-8E67-F79CDA684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" y="95362"/>
            <a:ext cx="3180256" cy="687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1-16">
            <a:extLst>
              <a:ext uri="{FF2B5EF4-FFF2-40B4-BE49-F238E27FC236}">
                <a16:creationId xmlns:a16="http://schemas.microsoft.com/office/drawing/2014/main" id="{6D19236F-4B6A-4090-987B-8A5F7B45F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1-16">
            <a:extLst>
              <a:ext uri="{FF2B5EF4-FFF2-40B4-BE49-F238E27FC236}">
                <a16:creationId xmlns:a16="http://schemas.microsoft.com/office/drawing/2014/main" id="{7142D29F-F27A-472E-A568-CD36521DD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744" y="1292554"/>
            <a:ext cx="1412043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 descr="1-21">
            <a:extLst>
              <a:ext uri="{FF2B5EF4-FFF2-40B4-BE49-F238E27FC236}">
                <a16:creationId xmlns:a16="http://schemas.microsoft.com/office/drawing/2014/main" id="{2B50B5EB-DCBD-42A9-B08A-3D0A44F98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127" y="-262520"/>
            <a:ext cx="3419234" cy="31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 descr="1-20">
            <a:extLst>
              <a:ext uri="{FF2B5EF4-FFF2-40B4-BE49-F238E27FC236}">
                <a16:creationId xmlns:a16="http://schemas.microsoft.com/office/drawing/2014/main" id="{65985BF3-732A-49BC-AAB6-0F9D8AD9A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279" y="4312606"/>
            <a:ext cx="3163022" cy="266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1" descr="1-22">
            <a:extLst>
              <a:ext uri="{FF2B5EF4-FFF2-40B4-BE49-F238E27FC236}">
                <a16:creationId xmlns:a16="http://schemas.microsoft.com/office/drawing/2014/main" id="{0253E854-E3EF-4518-A893-7CE4D0B31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808" y="2730231"/>
            <a:ext cx="5769957" cy="101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12" descr="1-22">
            <a:extLst>
              <a:ext uri="{FF2B5EF4-FFF2-40B4-BE49-F238E27FC236}">
                <a16:creationId xmlns:a16="http://schemas.microsoft.com/office/drawing/2014/main" id="{EBBF932B-A661-4B73-94C8-FC2CCCFD6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178" y="4455208"/>
            <a:ext cx="5769957" cy="101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3314D1-7473-4F1B-9E28-71D1F65E02BB}"/>
              </a:ext>
            </a:extLst>
          </p:cNvPr>
          <p:cNvSpPr txBox="1"/>
          <p:nvPr/>
        </p:nvSpPr>
        <p:spPr>
          <a:xfrm>
            <a:off x="3195888" y="3006912"/>
            <a:ext cx="4799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Chuyện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xảy</a:t>
            </a:r>
            <a:r>
              <a:rPr lang="en-US" sz="2400" dirty="0"/>
              <a:t> ra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717198-C171-45AE-9A00-3B19772ADC40}"/>
              </a:ext>
            </a:extLst>
          </p:cNvPr>
          <p:cNvSpPr txBox="1"/>
          <p:nvPr/>
        </p:nvSpPr>
        <p:spPr>
          <a:xfrm>
            <a:off x="3093818" y="4164555"/>
            <a:ext cx="8929783" cy="993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300000"/>
              </a:lnSpc>
            </a:pPr>
            <a:r>
              <a:rPr lang="en-US" sz="2400" dirty="0" err="1"/>
              <a:t>Nếu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tình</a:t>
            </a:r>
            <a:r>
              <a:rPr lang="en-US" sz="2400" dirty="0"/>
              <a:t> </a:t>
            </a:r>
            <a:r>
              <a:rPr lang="en-US" sz="2400" dirty="0" err="1"/>
              <a:t>huống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,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B94BC24-75D9-4D27-A341-DD9C183D91BB}"/>
              </a:ext>
            </a:extLst>
          </p:cNvPr>
          <p:cNvCxnSpPr/>
          <p:nvPr/>
        </p:nvCxnSpPr>
        <p:spPr bwMode="auto">
          <a:xfrm>
            <a:off x="4192137" y="6206241"/>
            <a:ext cx="380772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6DC73C-6850-475F-B229-908CCCD6B11A}"/>
              </a:ext>
            </a:extLst>
          </p:cNvPr>
          <p:cNvCxnSpPr/>
          <p:nvPr/>
        </p:nvCxnSpPr>
        <p:spPr bwMode="auto">
          <a:xfrm>
            <a:off x="4033464" y="4193617"/>
            <a:ext cx="380772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9929AED-3E26-46A4-ADA1-F18724BB2262}"/>
              </a:ext>
            </a:extLst>
          </p:cNvPr>
          <p:cNvSpPr txBox="1"/>
          <p:nvPr/>
        </p:nvSpPr>
        <p:spPr>
          <a:xfrm>
            <a:off x="4159481" y="3702890"/>
            <a:ext cx="4799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Bạn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nhỏ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bị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lạc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mất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bố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AF18A7-FC11-4D8F-88C1-49B2224581E0}"/>
              </a:ext>
            </a:extLst>
          </p:cNvPr>
          <p:cNvSpPr txBox="1"/>
          <p:nvPr/>
        </p:nvSpPr>
        <p:spPr>
          <a:xfrm>
            <a:off x="4153384" y="5756273"/>
            <a:ext cx="4799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Lo </a:t>
            </a:r>
            <a:r>
              <a:rPr lang="en-US" sz="2400" dirty="0" err="1">
                <a:solidFill>
                  <a:srgbClr val="FF0000"/>
                </a:solidFill>
              </a:rPr>
              <a:t>sợ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hoảng</a:t>
            </a:r>
            <a:r>
              <a:rPr lang="en-US" sz="2400" dirty="0">
                <a:solidFill>
                  <a:srgbClr val="FF0000"/>
                </a:solidFill>
              </a:rPr>
              <a:t>  </a:t>
            </a:r>
            <a:r>
              <a:rPr lang="en-US" sz="2400" dirty="0" err="1">
                <a:solidFill>
                  <a:srgbClr val="FF0000"/>
                </a:solidFill>
              </a:rPr>
              <a:t>hốt</a:t>
            </a:r>
            <a:r>
              <a:rPr lang="en-US" sz="2400" dirty="0">
                <a:solidFill>
                  <a:srgbClr val="FF0000"/>
                </a:solidFill>
              </a:rPr>
              <a:t>….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00B21F8-768D-4137-9C47-C02809E9C8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0" t="21128" r="9436" b="57494"/>
          <a:stretch/>
        </p:blipFill>
        <p:spPr>
          <a:xfrm>
            <a:off x="9997284" y="-7439"/>
            <a:ext cx="2174936" cy="1860552"/>
          </a:xfrm>
          <a:prstGeom prst="rect">
            <a:avLst/>
          </a:prstGeom>
        </p:spPr>
      </p:pic>
      <p:pic>
        <p:nvPicPr>
          <p:cNvPr id="33797" name="Picture 5" descr="1-17">
            <a:extLst>
              <a:ext uri="{FF2B5EF4-FFF2-40B4-BE49-F238E27FC236}">
                <a16:creationId xmlns:a16="http://schemas.microsoft.com/office/drawing/2014/main" id="{A252DFD1-FF53-47EF-9D01-5D1FE361D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936" y="4069532"/>
            <a:ext cx="12377490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98C0E31-D1E8-41DC-A606-3BEEF847CE29}"/>
              </a:ext>
            </a:extLst>
          </p:cNvPr>
          <p:cNvGrpSpPr/>
          <p:nvPr/>
        </p:nvGrpSpPr>
        <p:grpSpPr>
          <a:xfrm>
            <a:off x="5999288" y="1795931"/>
            <a:ext cx="6370851" cy="5244894"/>
            <a:chOff x="5665724" y="1500510"/>
            <a:chExt cx="6370851" cy="5244894"/>
          </a:xfrm>
        </p:grpSpPr>
        <p:pic>
          <p:nvPicPr>
            <p:cNvPr id="33802" name="Picture 10" descr="1-25">
              <a:extLst>
                <a:ext uri="{FF2B5EF4-FFF2-40B4-BE49-F238E27FC236}">
                  <a16:creationId xmlns:a16="http://schemas.microsoft.com/office/drawing/2014/main" id="{BA51559E-85FF-42A4-B8F9-BB7BE871CF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5724" y="1500510"/>
              <a:ext cx="6370851" cy="524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CAD4E71-32F2-42F7-A7AF-7F8C7529BC87}"/>
                </a:ext>
              </a:extLst>
            </p:cNvPr>
            <p:cNvSpPr txBox="1"/>
            <p:nvPr/>
          </p:nvSpPr>
          <p:spPr>
            <a:xfrm>
              <a:off x="6859306" y="3475425"/>
              <a:ext cx="39836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i="0" u="none" strike="noStrike" spc="0" dirty="0" err="1">
                  <a:solidFill>
                    <a:srgbClr val="C00000"/>
                  </a:solidFill>
                  <a:effectLst/>
                  <a:latin typeface="Roboto Black" panose="02000000000000000000" pitchFamily="2" charset="0"/>
                  <a:ea typeface="Roboto Black" panose="02000000000000000000" pitchFamily="2" charset="0"/>
                  <a:cs typeface="Segoe UI" panose="020B0502040204020203" pitchFamily="34" charset="0"/>
                </a:rPr>
                <a:t>Các</a:t>
              </a:r>
              <a:r>
                <a:rPr lang="en-US" sz="3200" i="0" u="none" strike="noStrike" spc="0" dirty="0">
                  <a:solidFill>
                    <a:srgbClr val="C00000"/>
                  </a:solidFill>
                  <a:effectLst/>
                  <a:latin typeface="Roboto Black" panose="02000000000000000000" pitchFamily="2" charset="0"/>
                  <a:ea typeface="Roboto Black" panose="02000000000000000000" pitchFamily="2" charset="0"/>
                  <a:cs typeface="Segoe UI" panose="020B0502040204020203" pitchFamily="34" charset="0"/>
                </a:rPr>
                <a:t> </a:t>
              </a:r>
              <a:r>
                <a:rPr lang="en-US" sz="3200" i="0" u="none" strike="noStrike" spc="0" dirty="0" err="1">
                  <a:solidFill>
                    <a:srgbClr val="C00000"/>
                  </a:solidFill>
                  <a:effectLst/>
                  <a:latin typeface="Roboto Black" panose="02000000000000000000" pitchFamily="2" charset="0"/>
                  <a:ea typeface="Roboto Black" panose="02000000000000000000" pitchFamily="2" charset="0"/>
                  <a:cs typeface="Segoe UI" panose="020B0502040204020203" pitchFamily="34" charset="0"/>
                </a:rPr>
                <a:t>bạn</a:t>
              </a:r>
              <a:r>
                <a:rPr lang="en-US" sz="3200" i="0" u="none" strike="noStrike" spc="0" dirty="0">
                  <a:solidFill>
                    <a:srgbClr val="C00000"/>
                  </a:solidFill>
                  <a:effectLst/>
                  <a:latin typeface="Roboto Black" panose="02000000000000000000" pitchFamily="2" charset="0"/>
                  <a:ea typeface="Roboto Black" panose="02000000000000000000" pitchFamily="2" charset="0"/>
                  <a:cs typeface="Segoe UI" panose="020B0502040204020203" pitchFamily="34" charset="0"/>
                </a:rPr>
                <a:t> </a:t>
              </a:r>
              <a:r>
                <a:rPr lang="en-US" sz="3200" i="0" u="none" strike="noStrike" spc="0" dirty="0" err="1">
                  <a:solidFill>
                    <a:srgbClr val="C00000"/>
                  </a:solidFill>
                  <a:effectLst/>
                  <a:latin typeface="Roboto Black" panose="02000000000000000000" pitchFamily="2" charset="0"/>
                  <a:ea typeface="Roboto Black" panose="02000000000000000000" pitchFamily="2" charset="0"/>
                  <a:cs typeface="Segoe UI" panose="020B0502040204020203" pitchFamily="34" charset="0"/>
                </a:rPr>
                <a:t>trong</a:t>
              </a:r>
              <a:r>
                <a:rPr lang="en-US" sz="3200" i="0" u="none" strike="noStrike" spc="0" dirty="0">
                  <a:solidFill>
                    <a:srgbClr val="C00000"/>
                  </a:solidFill>
                  <a:effectLst/>
                  <a:latin typeface="Roboto Black" panose="02000000000000000000" pitchFamily="2" charset="0"/>
                  <a:ea typeface="Roboto Black" panose="02000000000000000000" pitchFamily="2" charset="0"/>
                  <a:cs typeface="Segoe UI" panose="020B0502040204020203" pitchFamily="34" charset="0"/>
                </a:rPr>
                <a:t> </a:t>
              </a:r>
              <a:r>
                <a:rPr lang="en-US" sz="3200" i="0" u="none" strike="noStrike" spc="0" dirty="0" err="1">
                  <a:solidFill>
                    <a:srgbClr val="C00000"/>
                  </a:solidFill>
                  <a:effectLst/>
                  <a:latin typeface="Roboto Black" panose="02000000000000000000" pitchFamily="2" charset="0"/>
                  <a:ea typeface="Roboto Black" panose="02000000000000000000" pitchFamily="2" charset="0"/>
                  <a:cs typeface="Segoe UI" panose="020B0502040204020203" pitchFamily="34" charset="0"/>
                </a:rPr>
                <a:t>tranh</a:t>
              </a:r>
              <a:r>
                <a:rPr lang="en-US" sz="3200" i="0" u="none" strike="noStrike" spc="0" dirty="0">
                  <a:solidFill>
                    <a:srgbClr val="C00000"/>
                  </a:solidFill>
                  <a:effectLst/>
                  <a:latin typeface="Roboto Black" panose="02000000000000000000" pitchFamily="2" charset="0"/>
                  <a:ea typeface="Roboto Black" panose="02000000000000000000" pitchFamily="2" charset="0"/>
                  <a:cs typeface="Segoe UI" panose="020B0502040204020203" pitchFamily="34" charset="0"/>
                </a:rPr>
                <a:t> </a:t>
              </a:r>
              <a:r>
                <a:rPr lang="en-US" sz="3200" i="0" u="none" strike="noStrike" spc="0" dirty="0" err="1">
                  <a:solidFill>
                    <a:srgbClr val="C00000"/>
                  </a:solidFill>
                  <a:effectLst/>
                  <a:latin typeface="Roboto Black" panose="02000000000000000000" pitchFamily="2" charset="0"/>
                  <a:ea typeface="Roboto Black" panose="02000000000000000000" pitchFamily="2" charset="0"/>
                  <a:cs typeface="Segoe UI" panose="020B0502040204020203" pitchFamily="34" charset="0"/>
                </a:rPr>
                <a:t>đã</a:t>
              </a:r>
              <a:r>
                <a:rPr lang="en-US" sz="3200" i="0" u="none" strike="noStrike" spc="0" dirty="0">
                  <a:solidFill>
                    <a:srgbClr val="C00000"/>
                  </a:solidFill>
                  <a:effectLst/>
                  <a:latin typeface="Roboto Black" panose="02000000000000000000" pitchFamily="2" charset="0"/>
                  <a:ea typeface="Roboto Black" panose="02000000000000000000" pitchFamily="2" charset="0"/>
                  <a:cs typeface="Segoe UI" panose="020B0502040204020203" pitchFamily="34" charset="0"/>
                </a:rPr>
                <a:t> </a:t>
              </a:r>
              <a:r>
                <a:rPr lang="en-US" sz="3200" i="0" u="none" strike="noStrike" spc="0" dirty="0" err="1">
                  <a:solidFill>
                    <a:srgbClr val="C00000"/>
                  </a:solidFill>
                  <a:effectLst/>
                  <a:latin typeface="Roboto Black" panose="02000000000000000000" pitchFamily="2" charset="0"/>
                  <a:ea typeface="Roboto Black" panose="02000000000000000000" pitchFamily="2" charset="0"/>
                  <a:cs typeface="Segoe UI" panose="020B0502040204020203" pitchFamily="34" charset="0"/>
                </a:rPr>
                <a:t>gặp</a:t>
              </a:r>
              <a:r>
                <a:rPr lang="en-US" sz="3200" i="0" u="none" strike="noStrike" spc="0" dirty="0">
                  <a:solidFill>
                    <a:srgbClr val="C00000"/>
                  </a:solidFill>
                  <a:effectLst/>
                  <a:latin typeface="Roboto Black" panose="02000000000000000000" pitchFamily="2" charset="0"/>
                  <a:ea typeface="Roboto Black" panose="02000000000000000000" pitchFamily="2" charset="0"/>
                  <a:cs typeface="Segoe UI" panose="020B0502040204020203" pitchFamily="34" charset="0"/>
                </a:rPr>
                <a:t> </a:t>
              </a:r>
            </a:p>
            <a:p>
              <a:pPr algn="ctr"/>
              <a:r>
                <a:rPr lang="en-US" sz="3200" i="0" u="none" strike="noStrike" spc="0" dirty="0" err="1">
                  <a:solidFill>
                    <a:srgbClr val="C00000"/>
                  </a:solidFill>
                  <a:effectLst/>
                  <a:latin typeface="Roboto Black" panose="02000000000000000000" pitchFamily="2" charset="0"/>
                  <a:ea typeface="Roboto Black" panose="02000000000000000000" pitchFamily="2" charset="0"/>
                  <a:cs typeface="Segoe UI" panose="020B0502040204020203" pitchFamily="34" charset="0"/>
                </a:rPr>
                <a:t>những</a:t>
              </a:r>
              <a:r>
                <a:rPr lang="en-US" sz="3200" i="0" u="none" strike="noStrike" spc="0" dirty="0">
                  <a:solidFill>
                    <a:srgbClr val="C00000"/>
                  </a:solidFill>
                  <a:effectLst/>
                  <a:latin typeface="Roboto Black" panose="02000000000000000000" pitchFamily="2" charset="0"/>
                  <a:ea typeface="Roboto Black" panose="02000000000000000000" pitchFamily="2" charset="0"/>
                  <a:cs typeface="Segoe UI" panose="020B0502040204020203" pitchFamily="34" charset="0"/>
                </a:rPr>
                <a:t> </a:t>
              </a:r>
              <a:r>
                <a:rPr lang="en-US" sz="3200" i="0" u="none" strike="noStrike" spc="0" dirty="0" err="1">
                  <a:solidFill>
                    <a:srgbClr val="C00000"/>
                  </a:solidFill>
                  <a:effectLst/>
                  <a:latin typeface="Roboto Black" panose="02000000000000000000" pitchFamily="2" charset="0"/>
                  <a:ea typeface="Roboto Black" panose="02000000000000000000" pitchFamily="2" charset="0"/>
                  <a:cs typeface="Segoe UI" panose="020B0502040204020203" pitchFamily="34" charset="0"/>
                </a:rPr>
                <a:t>khó</a:t>
              </a:r>
              <a:r>
                <a:rPr lang="en-US" sz="3200" i="0" u="none" strike="noStrike" spc="0" dirty="0">
                  <a:solidFill>
                    <a:srgbClr val="C00000"/>
                  </a:solidFill>
                  <a:effectLst/>
                  <a:latin typeface="Roboto Black" panose="02000000000000000000" pitchFamily="2" charset="0"/>
                  <a:ea typeface="Roboto Black" panose="02000000000000000000" pitchFamily="2" charset="0"/>
                  <a:cs typeface="Segoe UI" panose="020B0502040204020203" pitchFamily="34" charset="0"/>
                </a:rPr>
                <a:t> </a:t>
              </a:r>
              <a:r>
                <a:rPr lang="en-US" sz="3200" i="0" u="none" strike="noStrike" spc="0" dirty="0" err="1">
                  <a:solidFill>
                    <a:srgbClr val="C00000"/>
                  </a:solidFill>
                  <a:effectLst/>
                  <a:latin typeface="Roboto Black" panose="02000000000000000000" pitchFamily="2" charset="0"/>
                  <a:ea typeface="Roboto Black" panose="02000000000000000000" pitchFamily="2" charset="0"/>
                  <a:cs typeface="Segoe UI" panose="020B0502040204020203" pitchFamily="34" charset="0"/>
                </a:rPr>
                <a:t>khăn</a:t>
              </a:r>
              <a:r>
                <a:rPr lang="en-US" sz="3200" i="0" u="none" strike="noStrike" spc="0" dirty="0">
                  <a:solidFill>
                    <a:srgbClr val="C00000"/>
                  </a:solidFill>
                  <a:effectLst/>
                  <a:latin typeface="Roboto Black" panose="02000000000000000000" pitchFamily="2" charset="0"/>
                  <a:ea typeface="Roboto Black" panose="02000000000000000000" pitchFamily="2" charset="0"/>
                  <a:cs typeface="Segoe UI" panose="020B0502040204020203" pitchFamily="34" charset="0"/>
                </a:rPr>
                <a:t> </a:t>
              </a:r>
              <a:r>
                <a:rPr lang="en-US" sz="3200" i="0" u="none" strike="noStrike" spc="0" dirty="0" err="1">
                  <a:solidFill>
                    <a:srgbClr val="C00000"/>
                  </a:solidFill>
                  <a:effectLst/>
                  <a:latin typeface="Roboto Black" panose="02000000000000000000" pitchFamily="2" charset="0"/>
                  <a:ea typeface="Roboto Black" panose="02000000000000000000" pitchFamily="2" charset="0"/>
                  <a:cs typeface="Segoe UI" panose="020B0502040204020203" pitchFamily="34" charset="0"/>
                </a:rPr>
                <a:t>gì</a:t>
              </a:r>
              <a:r>
                <a:rPr lang="en-US" sz="3200" i="0" u="none" strike="noStrike" spc="0" dirty="0">
                  <a:solidFill>
                    <a:srgbClr val="C00000"/>
                  </a:solidFill>
                  <a:effectLst/>
                  <a:latin typeface="Roboto Black" panose="02000000000000000000" pitchFamily="2" charset="0"/>
                  <a:ea typeface="Roboto Black" panose="02000000000000000000" pitchFamily="2" charset="0"/>
                  <a:cs typeface="Segoe UI" panose="020B0502040204020203" pitchFamily="34" charset="0"/>
                </a:rPr>
                <a:t>?</a:t>
              </a:r>
              <a:endParaRPr lang="en-US" sz="3200" i="1" u="none" strike="noStrike" spc="0" dirty="0">
                <a:solidFill>
                  <a:srgbClr val="C00000"/>
                </a:solidFill>
                <a:effectLst/>
                <a:latin typeface="Roboto Black" panose="02000000000000000000" pitchFamily="2" charset="0"/>
                <a:ea typeface="Roboto Black" panose="02000000000000000000" pitchFamily="2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8D240DB-A85F-4879-9FC2-8950C06060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0" t="43631" r="3382" b="27948"/>
          <a:stretch/>
        </p:blipFill>
        <p:spPr>
          <a:xfrm>
            <a:off x="10077698" y="4769982"/>
            <a:ext cx="2130339" cy="2066080"/>
          </a:xfrm>
          <a:prstGeom prst="rect">
            <a:avLst/>
          </a:prstGeom>
        </p:spPr>
      </p:pic>
      <p:pic>
        <p:nvPicPr>
          <p:cNvPr id="33799" name="Picture 7" descr="1-23">
            <a:extLst>
              <a:ext uri="{FF2B5EF4-FFF2-40B4-BE49-F238E27FC236}">
                <a16:creationId xmlns:a16="http://schemas.microsoft.com/office/drawing/2014/main" id="{454EFCB6-4646-4A34-ACA3-39E79ED13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83" y="2839022"/>
            <a:ext cx="4332638" cy="401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F58D4C-DE54-43F8-A75C-26CC22B5CA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7" t="47241" r="47834" b="27528"/>
          <a:stretch/>
        </p:blipFill>
        <p:spPr>
          <a:xfrm>
            <a:off x="-21930" y="5079123"/>
            <a:ext cx="2066090" cy="17788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5BC816-71C3-45CA-A5BB-4102541C45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8" t="21128" r="46672" b="57494"/>
          <a:stretch/>
        </p:blipFill>
        <p:spPr>
          <a:xfrm>
            <a:off x="-1" y="-1"/>
            <a:ext cx="2174935" cy="1528617"/>
          </a:xfrm>
          <a:prstGeom prst="rect">
            <a:avLst/>
          </a:prstGeom>
        </p:spPr>
      </p:pic>
      <p:pic>
        <p:nvPicPr>
          <p:cNvPr id="33798" name="Picture 6" descr="1-24">
            <a:extLst>
              <a:ext uri="{FF2B5EF4-FFF2-40B4-BE49-F238E27FC236}">
                <a16:creationId xmlns:a16="http://schemas.microsoft.com/office/drawing/2014/main" id="{9AC57853-4AC8-42DD-9047-60FC9B303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77" y="145915"/>
            <a:ext cx="2174936" cy="198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4B762B-3E63-4F51-B99C-42181B48AB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8" t="21128" r="46672" b="57494"/>
          <a:stretch/>
        </p:blipFill>
        <p:spPr>
          <a:xfrm>
            <a:off x="2307893" y="883496"/>
            <a:ext cx="6619618" cy="46524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9DD479-C14F-4F77-9ACA-9A814571A7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0" t="21128" r="9436" b="57494"/>
          <a:stretch/>
        </p:blipFill>
        <p:spPr>
          <a:xfrm>
            <a:off x="2351341" y="883495"/>
            <a:ext cx="6576169" cy="56255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4B290-42BF-4EFF-B142-DDC0D11AA0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7" t="47241" r="47834" b="27528"/>
          <a:stretch/>
        </p:blipFill>
        <p:spPr>
          <a:xfrm>
            <a:off x="2336176" y="929383"/>
            <a:ext cx="6480587" cy="55797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0BD5D0-B514-444E-8559-A83A8BC6DB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0" t="43631" r="3382" b="27948"/>
          <a:stretch/>
        </p:blipFill>
        <p:spPr>
          <a:xfrm>
            <a:off x="2348615" y="850268"/>
            <a:ext cx="6022826" cy="584115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6EC2210-71A5-4E14-82A0-DB19B0BA7AB1}"/>
              </a:ext>
            </a:extLst>
          </p:cNvPr>
          <p:cNvSpPr/>
          <p:nvPr/>
        </p:nvSpPr>
        <p:spPr bwMode="auto">
          <a:xfrm>
            <a:off x="1243274" y="6202727"/>
            <a:ext cx="8529405" cy="67106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vi-VN" sz="2800" dirty="0"/>
              <a:t>Bạn trai đang bị ngã xuống hồ nhưng không biết bơi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816F68-34B3-4678-A758-996624C0454F}"/>
              </a:ext>
            </a:extLst>
          </p:cNvPr>
          <p:cNvSpPr/>
          <p:nvPr/>
        </p:nvSpPr>
        <p:spPr bwMode="auto">
          <a:xfrm>
            <a:off x="2051295" y="6160637"/>
            <a:ext cx="6480587" cy="67106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vi-VN" sz="2800" dirty="0"/>
              <a:t>Bạn trai bị ong đốt khi chơi đi dã ngoại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2AD7307-8EF6-4ACD-B3B0-7C7CBA9353B0}"/>
              </a:ext>
            </a:extLst>
          </p:cNvPr>
          <p:cNvSpPr/>
          <p:nvPr/>
        </p:nvSpPr>
        <p:spPr bwMode="auto">
          <a:xfrm>
            <a:off x="2358476" y="6148651"/>
            <a:ext cx="6628770" cy="67106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vi-VN" sz="2800" b="0" i="0" dirty="0">
                <a:effectLst/>
                <a:latin typeface="-apple-system"/>
              </a:rPr>
              <a:t>Bạn gái bị người lạ theo dõi khi ở một</a:t>
            </a:r>
            <a:r>
              <a:rPr lang="en-US" sz="2800" b="0" i="0" dirty="0">
                <a:effectLst/>
                <a:latin typeface="-apple-system"/>
              </a:rPr>
              <a:t> </a:t>
            </a:r>
            <a:r>
              <a:rPr lang="vi-VN" sz="2800" b="0" i="0" dirty="0">
                <a:effectLst/>
                <a:latin typeface="-apple-system"/>
              </a:rPr>
              <a:t>mình</a:t>
            </a:r>
            <a:endParaRPr lang="vi-VN" sz="28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AC16A29-2B83-4039-B022-8A90A71589B0}"/>
              </a:ext>
            </a:extLst>
          </p:cNvPr>
          <p:cNvSpPr/>
          <p:nvPr/>
        </p:nvSpPr>
        <p:spPr bwMode="auto">
          <a:xfrm>
            <a:off x="1440969" y="6229024"/>
            <a:ext cx="7838117" cy="67106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800" b="0" i="0" dirty="0" err="1">
                <a:effectLst/>
                <a:latin typeface="-apple-system"/>
              </a:rPr>
              <a:t>Bạn</a:t>
            </a:r>
            <a:r>
              <a:rPr lang="en-US" sz="2800" b="0" i="0" dirty="0">
                <a:effectLst/>
                <a:latin typeface="-apple-system"/>
              </a:rPr>
              <a:t> </a:t>
            </a:r>
            <a:r>
              <a:rPr lang="en-US" sz="2800" b="0" i="0" dirty="0" err="1">
                <a:effectLst/>
                <a:latin typeface="-apple-system"/>
              </a:rPr>
              <a:t>trai</a:t>
            </a:r>
            <a:r>
              <a:rPr lang="en-US" sz="2800" b="0" i="0" dirty="0">
                <a:effectLst/>
                <a:latin typeface="-apple-system"/>
              </a:rPr>
              <a:t> </a:t>
            </a:r>
            <a:r>
              <a:rPr lang="en-US" sz="2800" b="0" i="0" dirty="0" err="1">
                <a:effectLst/>
                <a:latin typeface="-apple-system"/>
              </a:rPr>
              <a:t>bị</a:t>
            </a:r>
            <a:r>
              <a:rPr lang="en-US" sz="2800" b="0" i="0" dirty="0">
                <a:effectLst/>
                <a:latin typeface="-apple-system"/>
              </a:rPr>
              <a:t> </a:t>
            </a:r>
            <a:r>
              <a:rPr lang="en-US" sz="2800" b="0" i="0" dirty="0" err="1">
                <a:effectLst/>
                <a:latin typeface="-apple-system"/>
              </a:rPr>
              <a:t>mắc</a:t>
            </a:r>
            <a:r>
              <a:rPr lang="en-US" sz="2800" b="0" i="0" dirty="0">
                <a:effectLst/>
                <a:latin typeface="-apple-system"/>
              </a:rPr>
              <a:t> </a:t>
            </a:r>
            <a:r>
              <a:rPr lang="en-US" sz="2800" b="0" i="0" dirty="0" err="1">
                <a:effectLst/>
                <a:latin typeface="-apple-system"/>
              </a:rPr>
              <a:t>kẹt</a:t>
            </a:r>
            <a:r>
              <a:rPr lang="en-US" sz="2800" b="0" i="0" dirty="0">
                <a:effectLst/>
                <a:latin typeface="-apple-system"/>
              </a:rPr>
              <a:t> </a:t>
            </a:r>
            <a:r>
              <a:rPr lang="en-US" sz="2800" b="0" i="0" dirty="0" err="1">
                <a:effectLst/>
                <a:latin typeface="-apple-system"/>
              </a:rPr>
              <a:t>trong</a:t>
            </a:r>
            <a:r>
              <a:rPr lang="en-US" sz="2800" b="0" i="0" dirty="0">
                <a:effectLst/>
                <a:latin typeface="-apple-system"/>
              </a:rPr>
              <a:t> thang </a:t>
            </a:r>
            <a:r>
              <a:rPr lang="en-US" sz="2800" b="0" i="0" dirty="0" err="1">
                <a:effectLst/>
                <a:latin typeface="-apple-system"/>
              </a:rPr>
              <a:t>máy</a:t>
            </a:r>
            <a:r>
              <a:rPr lang="en-US" sz="2800" b="0" i="0" dirty="0">
                <a:effectLst/>
                <a:latin typeface="-apple-system"/>
              </a:rPr>
              <a:t> </a:t>
            </a:r>
            <a:r>
              <a:rPr lang="en-US" sz="2800" b="0" i="0" dirty="0" err="1">
                <a:effectLst/>
                <a:latin typeface="-apple-system"/>
              </a:rPr>
              <a:t>khi</a:t>
            </a:r>
            <a:r>
              <a:rPr lang="en-US" sz="2800" b="0" i="0" dirty="0">
                <a:effectLst/>
                <a:latin typeface="-apple-system"/>
              </a:rPr>
              <a:t> ở </a:t>
            </a:r>
            <a:r>
              <a:rPr lang="en-US" sz="2800" b="0" i="0" dirty="0" err="1">
                <a:effectLst/>
                <a:latin typeface="-apple-system"/>
              </a:rPr>
              <a:t>một</a:t>
            </a:r>
            <a:r>
              <a:rPr lang="en-US" sz="2800" b="0" i="0" dirty="0">
                <a:effectLst/>
                <a:latin typeface="-apple-system"/>
              </a:rPr>
              <a:t> </a:t>
            </a:r>
            <a:r>
              <a:rPr lang="en-US" sz="2800" b="0" i="0" dirty="0" err="1">
                <a:effectLst/>
                <a:latin typeface="-apple-system"/>
              </a:rPr>
              <a:t>mình</a:t>
            </a:r>
            <a:endParaRPr lang="vi-VN" sz="2800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12">
            <a:extLst>
              <a:ext uri="{FF2B5EF4-FFF2-40B4-BE49-F238E27FC236}">
                <a16:creationId xmlns:a16="http://schemas.microsoft.com/office/drawing/2014/main" id="{47458063-D80E-43E1-9A36-8C5552B2C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5782596"/>
            <a:ext cx="12143107" cy="10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14">
            <a:extLst>
              <a:ext uri="{FF2B5EF4-FFF2-40B4-BE49-F238E27FC236}">
                <a16:creationId xmlns:a16="http://schemas.microsoft.com/office/drawing/2014/main" id="{28C435F4-8DE9-4F58-8218-1BD9218F7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2811447"/>
            <a:ext cx="5211574" cy="404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13">
            <a:extLst>
              <a:ext uri="{FF2B5EF4-FFF2-40B4-BE49-F238E27FC236}">
                <a16:creationId xmlns:a16="http://schemas.microsoft.com/office/drawing/2014/main" id="{CC451B9F-0440-42CA-BD76-A417F496B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285" y="224231"/>
            <a:ext cx="7410024" cy="6096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32347B-7594-4112-8886-79CA60613041}"/>
              </a:ext>
            </a:extLst>
          </p:cNvPr>
          <p:cNvSpPr txBox="1"/>
          <p:nvPr/>
        </p:nvSpPr>
        <p:spPr>
          <a:xfrm>
            <a:off x="5102087" y="2423847"/>
            <a:ext cx="54598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Kể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thêm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tình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huống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cần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hỗ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trợ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khi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ở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nơi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công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cộng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Franklin Gothic Book" panose="020B05030201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>
            <a:extLst>
              <a:ext uri="{FF2B5EF4-FFF2-40B4-BE49-F238E27FC236}">
                <a16:creationId xmlns:a16="http://schemas.microsoft.com/office/drawing/2014/main" id="{B585E6C3-24CA-4970-9BCA-C33A5CCFD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96" y="197617"/>
            <a:ext cx="10840213" cy="653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7">
            <a:extLst>
              <a:ext uri="{FF2B5EF4-FFF2-40B4-BE49-F238E27FC236}">
                <a16:creationId xmlns:a16="http://schemas.microsoft.com/office/drawing/2014/main" id="{1E960180-89C3-440A-B01A-F865070A1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90" y="823787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6">
            <a:extLst>
              <a:ext uri="{FF2B5EF4-FFF2-40B4-BE49-F238E27FC236}">
                <a16:creationId xmlns:a16="http://schemas.microsoft.com/office/drawing/2014/main" id="{3F1840BC-EE8A-41D5-A513-76696819F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724" y="3127404"/>
            <a:ext cx="6069830" cy="373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31A684B-A752-4B2D-88AB-C8D5BE997525}"/>
              </a:ext>
            </a:extLst>
          </p:cNvPr>
          <p:cNvGrpSpPr/>
          <p:nvPr/>
        </p:nvGrpSpPr>
        <p:grpSpPr>
          <a:xfrm>
            <a:off x="2917468" y="1006468"/>
            <a:ext cx="6879830" cy="1171915"/>
            <a:chOff x="2917468" y="1006468"/>
            <a:chExt cx="6879830" cy="1171915"/>
          </a:xfrm>
        </p:grpSpPr>
        <p:pic>
          <p:nvPicPr>
            <p:cNvPr id="3080" name="Picture 8" descr="8">
              <a:extLst>
                <a:ext uri="{FF2B5EF4-FFF2-40B4-BE49-F238E27FC236}">
                  <a16:creationId xmlns:a16="http://schemas.microsoft.com/office/drawing/2014/main" id="{679BF603-0450-4870-B263-EC5C38661D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7468" y="1006468"/>
              <a:ext cx="6879830" cy="117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2C8F52E-7EF3-47C0-84A5-08659214621E}"/>
                </a:ext>
              </a:extLst>
            </p:cNvPr>
            <p:cNvSpPr txBox="1"/>
            <p:nvPr/>
          </p:nvSpPr>
          <p:spPr>
            <a:xfrm>
              <a:off x="4298617" y="1301315"/>
              <a:ext cx="428879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Em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bị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ngã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khi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tập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xe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đạp</a:t>
              </a:r>
              <a:endParaRPr lang="en-US" sz="2800" dirty="0">
                <a:solidFill>
                  <a:srgbClr val="0070C0"/>
                </a:solidFill>
                <a:latin typeface="+mj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A9C0F1E-3110-46C9-8962-D637A273D23F}"/>
              </a:ext>
            </a:extLst>
          </p:cNvPr>
          <p:cNvGrpSpPr/>
          <p:nvPr/>
        </p:nvGrpSpPr>
        <p:grpSpPr>
          <a:xfrm>
            <a:off x="2917468" y="2257660"/>
            <a:ext cx="6879830" cy="1171915"/>
            <a:chOff x="2917468" y="2257660"/>
            <a:chExt cx="6879830" cy="1171915"/>
          </a:xfrm>
        </p:grpSpPr>
        <p:pic>
          <p:nvPicPr>
            <p:cNvPr id="3081" name="Picture 9" descr="9">
              <a:extLst>
                <a:ext uri="{FF2B5EF4-FFF2-40B4-BE49-F238E27FC236}">
                  <a16:creationId xmlns:a16="http://schemas.microsoft.com/office/drawing/2014/main" id="{4E5399D4-8AA0-48C9-84F8-306CA4A980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7468" y="2257660"/>
              <a:ext cx="6879830" cy="117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3E2E1E5-8AE1-4468-80C7-910D7F9DC4A0}"/>
                </a:ext>
              </a:extLst>
            </p:cNvPr>
            <p:cNvSpPr txBox="1"/>
            <p:nvPr/>
          </p:nvSpPr>
          <p:spPr>
            <a:xfrm>
              <a:off x="4121426" y="2524907"/>
              <a:ext cx="488730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Em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bị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mất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đồ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dùng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học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tập</a:t>
              </a:r>
              <a:endParaRPr lang="en-US" sz="2800" dirty="0">
                <a:solidFill>
                  <a:srgbClr val="0070C0"/>
                </a:solidFill>
                <a:latin typeface="+mj-lt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D81BF76-332F-4A1B-8367-5375EB5E6C0B}"/>
              </a:ext>
            </a:extLst>
          </p:cNvPr>
          <p:cNvGrpSpPr/>
          <p:nvPr/>
        </p:nvGrpSpPr>
        <p:grpSpPr>
          <a:xfrm>
            <a:off x="2865766" y="3507702"/>
            <a:ext cx="6879830" cy="1171915"/>
            <a:chOff x="2865766" y="3507702"/>
            <a:chExt cx="6879830" cy="1171915"/>
          </a:xfrm>
        </p:grpSpPr>
        <p:pic>
          <p:nvPicPr>
            <p:cNvPr id="3082" name="Picture 10" descr="10">
              <a:extLst>
                <a:ext uri="{FF2B5EF4-FFF2-40B4-BE49-F238E27FC236}">
                  <a16:creationId xmlns:a16="http://schemas.microsoft.com/office/drawing/2014/main" id="{9633361C-26C1-479D-B52A-46A700320C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5766" y="3507702"/>
              <a:ext cx="6879830" cy="117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558BE8-1F54-41DE-957E-EE0DF91F835D}"/>
                </a:ext>
              </a:extLst>
            </p:cNvPr>
            <p:cNvSpPr txBox="1"/>
            <p:nvPr/>
          </p:nvSpPr>
          <p:spPr>
            <a:xfrm>
              <a:off x="4095518" y="3776099"/>
              <a:ext cx="493911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Em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bị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thương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khi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vui</a:t>
              </a:r>
              <a:r>
                <a:rPr lang="en-US" sz="28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chơi</a:t>
              </a:r>
              <a:endParaRPr lang="en-US" sz="2800" dirty="0">
                <a:solidFill>
                  <a:srgbClr val="0070C0"/>
                </a:solidFill>
                <a:latin typeface="+mj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16488FF-D3C9-41AE-B7FE-02FC3EACE44D}"/>
              </a:ext>
            </a:extLst>
          </p:cNvPr>
          <p:cNvGrpSpPr/>
          <p:nvPr/>
        </p:nvGrpSpPr>
        <p:grpSpPr>
          <a:xfrm>
            <a:off x="2916319" y="4758893"/>
            <a:ext cx="6879830" cy="1171915"/>
            <a:chOff x="2916319" y="4758893"/>
            <a:chExt cx="6879830" cy="1171915"/>
          </a:xfrm>
        </p:grpSpPr>
        <p:pic>
          <p:nvPicPr>
            <p:cNvPr id="3079" name="Picture 7" descr="11">
              <a:extLst>
                <a:ext uri="{FF2B5EF4-FFF2-40B4-BE49-F238E27FC236}">
                  <a16:creationId xmlns:a16="http://schemas.microsoft.com/office/drawing/2014/main" id="{AC04E541-4EE1-4703-9ED7-0D4AB79606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19" y="4758893"/>
              <a:ext cx="6879830" cy="117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1704AD-1DCE-40C6-92DA-C2455B989529}"/>
                </a:ext>
              </a:extLst>
            </p:cNvPr>
            <p:cNvSpPr txBox="1"/>
            <p:nvPr/>
          </p:nvSpPr>
          <p:spPr>
            <a:xfrm>
              <a:off x="4298616" y="5013694"/>
              <a:ext cx="493911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i="1" dirty="0">
                  <a:solidFill>
                    <a:schemeClr val="accent6">
                      <a:lumMod val="75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……………………….</a:t>
              </a:r>
              <a:r>
                <a:rPr lang="en-US" sz="2400" i="1" dirty="0">
                  <a:solidFill>
                    <a:srgbClr val="0070C0"/>
                  </a:solidFill>
                  <a:effectLst/>
                  <a:latin typeface="+mj-lt"/>
                  <a:ea typeface="Times New Roman" panose="02020603050405020304" pitchFamily="18" charset="0"/>
                </a:rPr>
                <a:t>.</a:t>
              </a:r>
              <a:endParaRPr lang="en-US" sz="2400" dirty="0">
                <a:solidFill>
                  <a:srgbClr val="0070C0"/>
                </a:solidFill>
                <a:latin typeface="+mj-lt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12">
            <a:extLst>
              <a:ext uri="{FF2B5EF4-FFF2-40B4-BE49-F238E27FC236}">
                <a16:creationId xmlns:a16="http://schemas.microsoft.com/office/drawing/2014/main" id="{47458063-D80E-43E1-9A36-8C5552B2C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5782596"/>
            <a:ext cx="12143107" cy="10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14">
            <a:extLst>
              <a:ext uri="{FF2B5EF4-FFF2-40B4-BE49-F238E27FC236}">
                <a16:creationId xmlns:a16="http://schemas.microsoft.com/office/drawing/2014/main" id="{28C435F4-8DE9-4F58-8218-1BD9218F7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2811447"/>
            <a:ext cx="5211574" cy="404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6444B7-A2D0-45E0-978D-EADE04403394}"/>
              </a:ext>
            </a:extLst>
          </p:cNvPr>
          <p:cNvGrpSpPr/>
          <p:nvPr/>
        </p:nvGrpSpPr>
        <p:grpSpPr>
          <a:xfrm>
            <a:off x="4518285" y="224231"/>
            <a:ext cx="7410024" cy="6096067"/>
            <a:chOff x="4518285" y="224231"/>
            <a:chExt cx="7410024" cy="6096067"/>
          </a:xfrm>
        </p:grpSpPr>
        <p:pic>
          <p:nvPicPr>
            <p:cNvPr id="4102" name="Picture 6" descr="13">
              <a:extLst>
                <a:ext uri="{FF2B5EF4-FFF2-40B4-BE49-F238E27FC236}">
                  <a16:creationId xmlns:a16="http://schemas.microsoft.com/office/drawing/2014/main" id="{CC451B9F-0440-42CA-BD76-A417F496B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285" y="224231"/>
              <a:ext cx="7410024" cy="6096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E32347B-7594-4112-8886-79CA60613041}"/>
                </a:ext>
              </a:extLst>
            </p:cNvPr>
            <p:cNvSpPr txBox="1"/>
            <p:nvPr/>
          </p:nvSpPr>
          <p:spPr>
            <a:xfrm>
              <a:off x="5236021" y="2526399"/>
              <a:ext cx="48663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accent5">
                      <a:lumMod val="25000"/>
                    </a:schemeClr>
                  </a:solidFill>
                  <a:effectLst/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Vì</a:t>
              </a:r>
              <a:r>
                <a:rPr lang="en-US" sz="4800" b="1" dirty="0">
                  <a:solidFill>
                    <a:schemeClr val="accent5">
                      <a:lumMod val="25000"/>
                    </a:schemeClr>
                  </a:solidFill>
                  <a:effectLst/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5">
                      <a:lumMod val="25000"/>
                    </a:schemeClr>
                  </a:solidFill>
                  <a:effectLst/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sao</a:t>
              </a:r>
              <a:r>
                <a:rPr lang="en-US" sz="4800" b="1" dirty="0">
                  <a:solidFill>
                    <a:schemeClr val="accent5">
                      <a:lumMod val="25000"/>
                    </a:schemeClr>
                  </a:solidFill>
                  <a:effectLst/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800" b="1" dirty="0" err="1">
                  <a:solidFill>
                    <a:schemeClr val="accent5">
                      <a:lumMod val="25000"/>
                    </a:schemeClr>
                  </a:solidFill>
                  <a:effectLst/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em</a:t>
              </a:r>
              <a:r>
                <a:rPr lang="en-US" sz="4800" b="1" dirty="0">
                  <a:solidFill>
                    <a:schemeClr val="accent5">
                      <a:lumMod val="25000"/>
                    </a:schemeClr>
                  </a:solidFill>
                  <a:effectLst/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5">
                      <a:lumMod val="25000"/>
                    </a:schemeClr>
                  </a:solidFill>
                  <a:effectLst/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cần</a:t>
              </a:r>
              <a:r>
                <a:rPr lang="en-US" sz="4800" b="1" dirty="0">
                  <a:solidFill>
                    <a:schemeClr val="accent5">
                      <a:lumMod val="25000"/>
                    </a:schemeClr>
                  </a:solidFill>
                  <a:effectLst/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5">
                      <a:lumMod val="25000"/>
                    </a:schemeClr>
                  </a:solidFill>
                  <a:effectLst/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đến</a:t>
              </a:r>
              <a:endParaRPr lang="en-US" sz="4800" b="1" dirty="0">
                <a:solidFill>
                  <a:schemeClr val="accent5">
                    <a:lumMod val="25000"/>
                  </a:schemeClr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endParaRPr>
            </a:p>
            <a:p>
              <a:pPr algn="ctr"/>
              <a:r>
                <a:rPr lang="en-US" sz="4800" b="1" dirty="0">
                  <a:solidFill>
                    <a:schemeClr val="accent5">
                      <a:lumMod val="25000"/>
                    </a:schemeClr>
                  </a:solidFill>
                  <a:effectLst/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5">
                      <a:lumMod val="25000"/>
                    </a:schemeClr>
                  </a:solidFill>
                  <a:effectLst/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sự</a:t>
              </a:r>
              <a:r>
                <a:rPr lang="en-US" sz="4800" b="1" dirty="0">
                  <a:solidFill>
                    <a:schemeClr val="accent5">
                      <a:lumMod val="25000"/>
                    </a:schemeClr>
                  </a:solidFill>
                  <a:effectLst/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5">
                      <a:lumMod val="25000"/>
                    </a:schemeClr>
                  </a:solidFill>
                  <a:effectLst/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hỗ</a:t>
              </a:r>
              <a:r>
                <a:rPr lang="en-US" sz="4800" b="1" dirty="0">
                  <a:solidFill>
                    <a:schemeClr val="accent5">
                      <a:lumMod val="25000"/>
                    </a:schemeClr>
                  </a:solidFill>
                  <a:effectLst/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5">
                      <a:lumMod val="25000"/>
                    </a:schemeClr>
                  </a:solidFill>
                  <a:effectLst/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trợ</a:t>
              </a:r>
              <a:r>
                <a:rPr lang="en-US" sz="4800" b="1" dirty="0">
                  <a:solidFill>
                    <a:schemeClr val="accent5">
                      <a:lumMod val="25000"/>
                    </a:schemeClr>
                  </a:solidFill>
                  <a:effectLst/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chemeClr val="accent5">
                      <a:lumMod val="25000"/>
                    </a:schemeClr>
                  </a:solidFill>
                  <a:effectLst/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đó</a:t>
              </a:r>
              <a:r>
                <a:rPr lang="en-US" sz="4800" b="1" dirty="0">
                  <a:solidFill>
                    <a:schemeClr val="accent5">
                      <a:lumMod val="25000"/>
                    </a:schemeClr>
                  </a:solidFill>
                  <a:effectLst/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?</a:t>
              </a:r>
              <a:endParaRPr lang="en-US" sz="4800" b="1" dirty="0">
                <a:solidFill>
                  <a:schemeClr val="accent5">
                    <a:lumMod val="25000"/>
                  </a:schemeClr>
                </a:solidFill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B40320C-C074-47CF-893A-6E1B897EDC66}"/>
              </a:ext>
            </a:extLst>
          </p:cNvPr>
          <p:cNvGrpSpPr/>
          <p:nvPr/>
        </p:nvGrpSpPr>
        <p:grpSpPr>
          <a:xfrm>
            <a:off x="4124081" y="-313471"/>
            <a:ext cx="8043472" cy="6633769"/>
            <a:chOff x="4518285" y="224231"/>
            <a:chExt cx="8043472" cy="6633769"/>
          </a:xfrm>
        </p:grpSpPr>
        <p:pic>
          <p:nvPicPr>
            <p:cNvPr id="9" name="Picture 6" descr="13">
              <a:extLst>
                <a:ext uri="{FF2B5EF4-FFF2-40B4-BE49-F238E27FC236}">
                  <a16:creationId xmlns:a16="http://schemas.microsoft.com/office/drawing/2014/main" id="{A8E88508-B58E-4C91-BF43-21DC27F9AF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285" y="224231"/>
              <a:ext cx="8043472" cy="6633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4F564B-3E86-4140-8369-AF8023E7BE5A}"/>
                </a:ext>
              </a:extLst>
            </p:cNvPr>
            <p:cNvSpPr txBox="1"/>
            <p:nvPr/>
          </p:nvSpPr>
          <p:spPr>
            <a:xfrm>
              <a:off x="5236021" y="2526399"/>
              <a:ext cx="5302064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latin typeface="-apple-system"/>
                </a:rPr>
                <a:t>Để</a:t>
              </a:r>
              <a:r>
                <a:rPr lang="en-US" sz="4800" dirty="0">
                  <a:latin typeface="-apple-system"/>
                </a:rPr>
                <a:t> </a:t>
              </a:r>
              <a:r>
                <a:rPr lang="vi-VN" sz="4800" b="0" i="0" dirty="0">
                  <a:effectLst/>
                  <a:latin typeface="-apple-system"/>
                </a:rPr>
                <a:t>xử lí sự việc dễ dàng và nhanh chóng hơn trước khi nó dẫn đến sự nguy hiểm</a:t>
              </a:r>
              <a:endParaRPr lang="en-US" sz="4800" b="1" dirty="0">
                <a:latin typeface="Franklin Gothic Book" panose="020B05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3182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-17">
            <a:extLst>
              <a:ext uri="{FF2B5EF4-FFF2-40B4-BE49-F238E27FC236}">
                <a16:creationId xmlns:a16="http://schemas.microsoft.com/office/drawing/2014/main" id="{62DCEE47-BECD-4D94-A1A3-AC3B31F4D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042895"/>
            <a:ext cx="12228512" cy="181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1-38">
            <a:extLst>
              <a:ext uri="{FF2B5EF4-FFF2-40B4-BE49-F238E27FC236}">
                <a16:creationId xmlns:a16="http://schemas.microsoft.com/office/drawing/2014/main" id="{C688931E-8E3D-44E2-A7A8-D6B75FF07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38851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88D1553-3A60-4956-8A5D-6A327E7C8BD5}"/>
              </a:ext>
            </a:extLst>
          </p:cNvPr>
          <p:cNvGrpSpPr/>
          <p:nvPr/>
        </p:nvGrpSpPr>
        <p:grpSpPr>
          <a:xfrm>
            <a:off x="2424690" y="1992634"/>
            <a:ext cx="8971191" cy="3773487"/>
            <a:chOff x="2424690" y="1992634"/>
            <a:chExt cx="8971191" cy="3773487"/>
          </a:xfrm>
        </p:grpSpPr>
        <p:pic>
          <p:nvPicPr>
            <p:cNvPr id="7" name="Picture 7" descr="1-39">
              <a:extLst>
                <a:ext uri="{FF2B5EF4-FFF2-40B4-BE49-F238E27FC236}">
                  <a16:creationId xmlns:a16="http://schemas.microsoft.com/office/drawing/2014/main" id="{18FE12CB-7E32-482B-9A85-D7E7110D26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76" r="-2171"/>
            <a:stretch/>
          </p:blipFill>
          <p:spPr bwMode="auto">
            <a:xfrm>
              <a:off x="2424690" y="1992634"/>
              <a:ext cx="8971191" cy="3773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6C15CB-0834-4D58-8840-F01AF8C904B3}"/>
                </a:ext>
              </a:extLst>
            </p:cNvPr>
            <p:cNvSpPr txBox="1"/>
            <p:nvPr/>
          </p:nvSpPr>
          <p:spPr>
            <a:xfrm>
              <a:off x="2761453" y="3106318"/>
              <a:ext cx="354841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/>
                <a:t>Bạn</a:t>
              </a:r>
              <a:r>
                <a:rPr lang="en-US" sz="3600" dirty="0"/>
                <a:t> </a:t>
              </a:r>
              <a:r>
                <a:rPr lang="en-US" sz="3600" dirty="0" err="1"/>
                <a:t>nhỏ</a:t>
              </a:r>
              <a:r>
                <a:rPr lang="en-US" sz="3600" dirty="0"/>
                <a:t> </a:t>
              </a:r>
            </a:p>
            <a:p>
              <a:pPr algn="ctr"/>
              <a:r>
                <a:rPr lang="en-US" sz="3600" dirty="0" err="1"/>
                <a:t>gặp</a:t>
              </a:r>
              <a:r>
                <a:rPr lang="en-US" sz="3600" dirty="0"/>
                <a:t> </a:t>
              </a:r>
              <a:r>
                <a:rPr lang="en-US" sz="3600" dirty="0" err="1"/>
                <a:t>chuyện</a:t>
              </a:r>
              <a:r>
                <a:rPr lang="en-US" sz="3600" dirty="0"/>
                <a:t> </a:t>
              </a:r>
              <a:r>
                <a:rPr lang="en-US" sz="3600" dirty="0" err="1"/>
                <a:t>gì</a:t>
              </a:r>
              <a:r>
                <a:rPr lang="en-US" sz="3600" dirty="0"/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4F94FBD-BB9C-4434-898E-214945B7AB1E}"/>
                </a:ext>
              </a:extLst>
            </p:cNvPr>
            <p:cNvSpPr txBox="1"/>
            <p:nvPr/>
          </p:nvSpPr>
          <p:spPr>
            <a:xfrm>
              <a:off x="6996863" y="3142789"/>
              <a:ext cx="354841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/>
                <a:t>Bạn</a:t>
              </a:r>
              <a:r>
                <a:rPr lang="en-US" sz="3600" dirty="0"/>
                <a:t> </a:t>
              </a:r>
              <a:r>
                <a:rPr lang="en-US" sz="3600" dirty="0" err="1"/>
                <a:t>nhỏ</a:t>
              </a:r>
              <a:r>
                <a:rPr lang="en-US" sz="3600" dirty="0"/>
                <a:t> </a:t>
              </a:r>
            </a:p>
            <a:p>
              <a:pPr algn="ctr"/>
              <a:r>
                <a:rPr lang="en-US" sz="3600" dirty="0" err="1"/>
                <a:t>đã</a:t>
              </a:r>
              <a:r>
                <a:rPr lang="en-US" sz="3600" dirty="0"/>
                <a:t> </a:t>
              </a:r>
              <a:r>
                <a:rPr lang="en-US" sz="3600" dirty="0" err="1"/>
                <a:t>làm</a:t>
              </a:r>
              <a:r>
                <a:rPr lang="en-US" sz="3600" dirty="0"/>
                <a:t> </a:t>
              </a:r>
              <a:r>
                <a:rPr lang="en-US" sz="3600" dirty="0" err="1"/>
                <a:t>gì</a:t>
              </a:r>
              <a:r>
                <a:rPr lang="en-US" sz="3600" dirty="0"/>
                <a:t>?</a:t>
              </a:r>
            </a:p>
          </p:txBody>
        </p:sp>
      </p:grpSp>
      <p:pic>
        <p:nvPicPr>
          <p:cNvPr id="5" name="Picture 5" descr="1-40">
            <a:extLst>
              <a:ext uri="{FF2B5EF4-FFF2-40B4-BE49-F238E27FC236}">
                <a16:creationId xmlns:a16="http://schemas.microsoft.com/office/drawing/2014/main" id="{88CAA397-5211-4ACE-9DDA-21BA13D92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71" y="4702103"/>
            <a:ext cx="3442345" cy="244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0ECC16E-3750-4448-BACE-99EDCBD838AF}"/>
              </a:ext>
            </a:extLst>
          </p:cNvPr>
          <p:cNvGrpSpPr/>
          <p:nvPr/>
        </p:nvGrpSpPr>
        <p:grpSpPr>
          <a:xfrm>
            <a:off x="3384586" y="-427630"/>
            <a:ext cx="6641966" cy="2870642"/>
            <a:chOff x="3384586" y="-427630"/>
            <a:chExt cx="6641966" cy="2870642"/>
          </a:xfrm>
        </p:grpSpPr>
        <p:pic>
          <p:nvPicPr>
            <p:cNvPr id="10" name="图片 3" descr="5c95d9be9ffa50fc92ed5552156a00c5">
              <a:extLst>
                <a:ext uri="{FF2B5EF4-FFF2-40B4-BE49-F238E27FC236}">
                  <a16:creationId xmlns:a16="http://schemas.microsoft.com/office/drawing/2014/main" id="{DCE83E44-9434-47BA-A01C-91A9F8769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384586" y="-427630"/>
              <a:ext cx="6641966" cy="287064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06D91E-051A-495B-A70D-E1CA1A2F335C}"/>
                </a:ext>
              </a:extLst>
            </p:cNvPr>
            <p:cNvSpPr txBox="1"/>
            <p:nvPr/>
          </p:nvSpPr>
          <p:spPr>
            <a:xfrm>
              <a:off x="4081879" y="621909"/>
              <a:ext cx="56568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Quan </a:t>
              </a:r>
              <a:r>
                <a:rPr lang="en-US" sz="3600" dirty="0" err="1"/>
                <a:t>sát</a:t>
              </a:r>
              <a:r>
                <a:rPr lang="en-US" sz="3600" dirty="0"/>
                <a:t> </a:t>
              </a:r>
              <a:r>
                <a:rPr lang="en-US" sz="3600" dirty="0" err="1"/>
                <a:t>tranh</a:t>
              </a:r>
              <a:r>
                <a:rPr lang="en-US" sz="3600" dirty="0"/>
                <a:t> </a:t>
              </a:r>
            </a:p>
            <a:p>
              <a:pPr algn="ctr"/>
              <a:r>
                <a:rPr lang="en-US" sz="3600" dirty="0" err="1"/>
                <a:t>và</a:t>
              </a:r>
              <a:r>
                <a:rPr lang="en-US" sz="3600" dirty="0"/>
                <a:t> </a:t>
              </a:r>
              <a:r>
                <a:rPr lang="en-US" sz="3600" dirty="0" err="1"/>
                <a:t>trả</a:t>
              </a:r>
              <a:r>
                <a:rPr lang="en-US" sz="3600" dirty="0"/>
                <a:t> </a:t>
              </a:r>
              <a:r>
                <a:rPr lang="en-US" sz="3600" dirty="0" err="1"/>
                <a:t>lời</a:t>
              </a:r>
              <a:r>
                <a:rPr lang="en-US" sz="3600" dirty="0"/>
                <a:t> </a:t>
              </a:r>
              <a:r>
                <a:rPr lang="en-US" sz="3600" dirty="0" err="1"/>
                <a:t>câu</a:t>
              </a:r>
              <a:r>
                <a:rPr lang="en-US" sz="3600" dirty="0"/>
                <a:t> </a:t>
              </a:r>
              <a:r>
                <a:rPr lang="en-US" sz="3600" dirty="0" err="1"/>
                <a:t>hỏi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251512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B2F64B-5AFA-422E-98CE-07E57858B6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6" t="9662" r="10404" b="44154"/>
          <a:stretch/>
        </p:blipFill>
        <p:spPr>
          <a:xfrm>
            <a:off x="2647666" y="114684"/>
            <a:ext cx="9444250" cy="6859321"/>
          </a:xfrm>
          <a:prstGeom prst="rect">
            <a:avLst/>
          </a:prstGeom>
        </p:spPr>
      </p:pic>
      <p:pic>
        <p:nvPicPr>
          <p:cNvPr id="11" name="图片 4" descr="564ed7d2ddea4">
            <a:extLst>
              <a:ext uri="{FF2B5EF4-FFF2-40B4-BE49-F238E27FC236}">
                <a16:creationId xmlns:a16="http://schemas.microsoft.com/office/drawing/2014/main" id="{BD9B9C64-71B6-40BB-8CD6-AF2FFA83A6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062" t="59299" r="-8255" b="-3283"/>
          <a:stretch>
            <a:fillRect/>
          </a:stretch>
        </p:blipFill>
        <p:spPr>
          <a:xfrm flipH="1">
            <a:off x="-758190" y="3140369"/>
            <a:ext cx="5569585" cy="4424045"/>
          </a:xfrm>
          <a:prstGeom prst="ellipse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6114C47-2078-4170-ACEA-D59FC787D112}"/>
              </a:ext>
            </a:extLst>
          </p:cNvPr>
          <p:cNvGrpSpPr/>
          <p:nvPr/>
        </p:nvGrpSpPr>
        <p:grpSpPr>
          <a:xfrm>
            <a:off x="608846" y="484927"/>
            <a:ext cx="11675829" cy="6373055"/>
            <a:chOff x="12314" y="2289"/>
            <a:chExt cx="46863" cy="25555"/>
          </a:xfrm>
        </p:grpSpPr>
        <p:pic>
          <p:nvPicPr>
            <p:cNvPr id="13" name="图片 8" descr="f7d30ea4b628d33971365e72821aa1c5">
              <a:extLst>
                <a:ext uri="{FF2B5EF4-FFF2-40B4-BE49-F238E27FC236}">
                  <a16:creationId xmlns:a16="http://schemas.microsoft.com/office/drawing/2014/main" id="{CFDDDC8E-2FB7-4358-9CF0-6988D96A5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55303" y="23798"/>
              <a:ext cx="3874" cy="4046"/>
            </a:xfrm>
            <a:prstGeom prst="rect">
              <a:avLst/>
            </a:prstGeom>
          </p:spPr>
        </p:pic>
        <p:sp>
          <p:nvSpPr>
            <p:cNvPr id="14" name="文本框 10">
              <a:extLst>
                <a:ext uri="{FF2B5EF4-FFF2-40B4-BE49-F238E27FC236}">
                  <a16:creationId xmlns:a16="http://schemas.microsoft.com/office/drawing/2014/main" id="{BE552A90-E2BB-4870-914F-034292F690CA}"/>
                </a:ext>
              </a:extLst>
            </p:cNvPr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CN" sz="2400" dirty="0">
                <a:latin typeface="锐字工房洪荒之光中黑简1.0" panose="02010600030101010101" charset="-122"/>
                <a:ea typeface="锐字工房洪荒之光中黑简1.0" panose="02010600030101010101" charset="-122"/>
              </a:endParaRPr>
            </a:p>
          </p:txBody>
        </p:sp>
      </p:grpSp>
      <p:pic>
        <p:nvPicPr>
          <p:cNvPr id="15" name="图片 21" descr="cac9d45ff3c72428d18fdc5ec2632285">
            <a:extLst>
              <a:ext uri="{FF2B5EF4-FFF2-40B4-BE49-F238E27FC236}">
                <a16:creationId xmlns:a16="http://schemas.microsoft.com/office/drawing/2014/main" id="{B3CEB5A1-1C0B-434D-BADF-8DE91EFF9D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0084" y="484187"/>
            <a:ext cx="2285365" cy="297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922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438</Words>
  <Application>Microsoft Office PowerPoint</Application>
  <PresentationFormat>Widescreen</PresentationFormat>
  <Paragraphs>66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等线</vt:lpstr>
      <vt:lpstr>宋体</vt:lpstr>
      <vt:lpstr>-apple-system</vt:lpstr>
      <vt:lpstr>Arial</vt:lpstr>
      <vt:lpstr>Calibri</vt:lpstr>
      <vt:lpstr>Calibri Light</vt:lpstr>
      <vt:lpstr>Franklin Gothic Book</vt:lpstr>
      <vt:lpstr>HP001 4 hàng</vt:lpstr>
      <vt:lpstr>Roboto Black</vt:lpstr>
      <vt:lpstr>Segoe UI</vt:lpstr>
      <vt:lpstr>Times New Roman</vt:lpstr>
      <vt:lpstr>UVN Bach Tuyet Nang</vt:lpstr>
      <vt:lpstr>Wingdings</vt:lpstr>
      <vt:lpstr>锐字工房洪荒之光中黑简1.0</vt:lpstr>
      <vt:lpstr>Office Theme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Đỗ Văn Huy</dc:creator>
  <cp:lastModifiedBy>Administrator</cp:lastModifiedBy>
  <cp:revision>8</cp:revision>
  <dcterms:created xsi:type="dcterms:W3CDTF">2021-07-30T12:56:16Z</dcterms:created>
  <dcterms:modified xsi:type="dcterms:W3CDTF">2023-04-13T10:17:13Z</dcterms:modified>
</cp:coreProperties>
</file>